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18"/>
  </p:notesMasterIdLst>
  <p:sldIdLst>
    <p:sldId id="262" r:id="rId6"/>
    <p:sldId id="263" r:id="rId7"/>
    <p:sldId id="269" r:id="rId8"/>
    <p:sldId id="276" r:id="rId9"/>
    <p:sldId id="258" r:id="rId10"/>
    <p:sldId id="268" r:id="rId11"/>
    <p:sldId id="271" r:id="rId12"/>
    <p:sldId id="273" r:id="rId13"/>
    <p:sldId id="274" r:id="rId14"/>
    <p:sldId id="261" r:id="rId15"/>
    <p:sldId id="275" r:id="rId16"/>
    <p:sldId id="266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018"/>
    <a:srgbClr val="FFFFFF"/>
    <a:srgbClr val="000000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91161-959B-44C7-9CD8-7698116BD0DF}" v="6" dt="2024-03-25T22:07:45.563"/>
    <p1510:client id="{73E60FC6-1EDC-4B17-87BE-48042A39867F}" v="564" dt="2024-03-25T22:41:44.338"/>
    <p1510:client id="{7DDDE384-2FB0-4A41-8A3B-9E2B4A7D031E}" v="77" dt="2024-03-25T22:44:16.361"/>
    <p1510:client id="{815A5F3A-4DC3-4355-9F4C-D1901D146D47}" v="44" vWet="46" dt="2024-03-26T09:34:43.911"/>
    <p1510:client id="{8A4A7FA5-7832-4678-93BA-CF064BC196D8}" v="1727" dt="2024-03-25T22:44:07.323"/>
    <p1510:client id="{92534E1A-C70C-4EB9-B664-64B672B00688}" v="143" dt="2024-03-26T10:40:31.3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nes Ádám" userId="50390fb9-0a40-48ad-86b9-9b3c366ee794" providerId="ADAL" clId="{8A4A7FA5-7832-4678-93BA-CF064BC196D8}"/>
    <pc:docChg chg="undo custSel addSld delSld modSld sldOrd">
      <pc:chgData name="Dienes Ádám" userId="50390fb9-0a40-48ad-86b9-9b3c366ee794" providerId="ADAL" clId="{8A4A7FA5-7832-4678-93BA-CF064BC196D8}" dt="2024-03-25T22:44:07.323" v="1864" actId="1076"/>
      <pc:docMkLst>
        <pc:docMk/>
      </pc:docMkLst>
      <pc:sldChg chg="addSp delSp modSp mod setBg addAnim delAnim modAnim">
        <pc:chgData name="Dienes Ádám" userId="50390fb9-0a40-48ad-86b9-9b3c366ee794" providerId="ADAL" clId="{8A4A7FA5-7832-4678-93BA-CF064BC196D8}" dt="2024-03-25T22:39:29.856" v="1809" actId="14100"/>
        <pc:sldMkLst>
          <pc:docMk/>
          <pc:sldMk cId="1941456301" sldId="258"/>
        </pc:sldMkLst>
        <pc:spChg chg="mod ord">
          <ac:chgData name="Dienes Ádám" userId="50390fb9-0a40-48ad-86b9-9b3c366ee794" providerId="ADAL" clId="{8A4A7FA5-7832-4678-93BA-CF064BC196D8}" dt="2024-03-25T22:39:29.856" v="1809" actId="14100"/>
          <ac:spMkLst>
            <pc:docMk/>
            <pc:sldMk cId="1941456301" sldId="258"/>
            <ac:spMk id="2" creationId="{38BD4BA9-49AE-8F76-50F0-5208ED5688CF}"/>
          </ac:spMkLst>
        </pc:spChg>
        <pc:spChg chg="mod">
          <ac:chgData name="Dienes Ádám" userId="50390fb9-0a40-48ad-86b9-9b3c366ee794" providerId="ADAL" clId="{8A4A7FA5-7832-4678-93BA-CF064BC196D8}" dt="2024-03-25T22:30:28.697" v="1619" actId="20577"/>
          <ac:spMkLst>
            <pc:docMk/>
            <pc:sldMk cId="1941456301" sldId="258"/>
            <ac:spMk id="6" creationId="{A8C01155-87DD-20A7-A276-10110B38650E}"/>
          </ac:spMkLst>
        </pc:spChg>
        <pc:spChg chg="add del">
          <ac:chgData name="Dienes Ádám" userId="50390fb9-0a40-48ad-86b9-9b3c366ee794" providerId="ADAL" clId="{8A4A7FA5-7832-4678-93BA-CF064BC196D8}" dt="2024-03-25T22:27:39.744" v="1526" actId="26606"/>
          <ac:spMkLst>
            <pc:docMk/>
            <pc:sldMk cId="1941456301" sldId="258"/>
            <ac:spMk id="11" creationId="{D7A453D2-15D8-4403-815F-291FA16340D9}"/>
          </ac:spMkLst>
        </pc:spChg>
        <pc:spChg chg="add del">
          <ac:chgData name="Dienes Ádám" userId="50390fb9-0a40-48ad-86b9-9b3c366ee794" providerId="ADAL" clId="{8A4A7FA5-7832-4678-93BA-CF064BC196D8}" dt="2024-03-25T22:27:39.744" v="1526" actId="26606"/>
          <ac:spMkLst>
            <pc:docMk/>
            <pc:sldMk cId="1941456301" sldId="258"/>
            <ac:spMk id="13" creationId="{8161EA6B-09CA-445B-AB0D-8DF76FA92DEF}"/>
          </ac:spMkLst>
        </pc:spChg>
        <pc:spChg chg="add del">
          <ac:chgData name="Dienes Ádám" userId="50390fb9-0a40-48ad-86b9-9b3c366ee794" providerId="ADAL" clId="{8A4A7FA5-7832-4678-93BA-CF064BC196D8}" dt="2024-03-25T22:27:39.744" v="1526" actId="26606"/>
          <ac:spMkLst>
            <pc:docMk/>
            <pc:sldMk cId="1941456301" sldId="258"/>
            <ac:spMk id="29" creationId="{B8114C98-A349-4111-A123-E8EAB86ABE30}"/>
          </ac:spMkLst>
        </pc:spChg>
        <pc:spChg chg="add del">
          <ac:chgData name="Dienes Ádám" userId="50390fb9-0a40-48ad-86b9-9b3c366ee794" providerId="ADAL" clId="{8A4A7FA5-7832-4678-93BA-CF064BC196D8}" dt="2024-03-25T22:27:39.744" v="1526" actId="26606"/>
          <ac:spMkLst>
            <pc:docMk/>
            <pc:sldMk cId="1941456301" sldId="258"/>
            <ac:spMk id="37" creationId="{E2D3D3F2-ABBB-4453-B1C5-1BEBF7E4DD56}"/>
          </ac:spMkLst>
        </pc:spChg>
        <pc:spChg chg="add del">
          <ac:chgData name="Dienes Ádám" userId="50390fb9-0a40-48ad-86b9-9b3c366ee794" providerId="ADAL" clId="{8A4A7FA5-7832-4678-93BA-CF064BC196D8}" dt="2024-03-25T22:27:40.831" v="1528" actId="26606"/>
          <ac:spMkLst>
            <pc:docMk/>
            <pc:sldMk cId="1941456301" sldId="258"/>
            <ac:spMk id="45" creationId="{D7A453D2-15D8-4403-815F-291FA16340D9}"/>
          </ac:spMkLst>
        </pc:spChg>
        <pc:spChg chg="add del">
          <ac:chgData name="Dienes Ádám" userId="50390fb9-0a40-48ad-86b9-9b3c366ee794" providerId="ADAL" clId="{8A4A7FA5-7832-4678-93BA-CF064BC196D8}" dt="2024-03-25T22:27:40.831" v="1528" actId="26606"/>
          <ac:spMkLst>
            <pc:docMk/>
            <pc:sldMk cId="1941456301" sldId="258"/>
            <ac:spMk id="46" creationId="{8161EA6B-09CA-445B-AB0D-8DF76FA92DEF}"/>
          </ac:spMkLst>
        </pc:spChg>
        <pc:spChg chg="add del">
          <ac:chgData name="Dienes Ádám" userId="50390fb9-0a40-48ad-86b9-9b3c366ee794" providerId="ADAL" clId="{8A4A7FA5-7832-4678-93BA-CF064BC196D8}" dt="2024-03-25T22:27:40.831" v="1528" actId="26606"/>
          <ac:spMkLst>
            <pc:docMk/>
            <pc:sldMk cId="1941456301" sldId="258"/>
            <ac:spMk id="56" creationId="{B8114C98-A349-4111-A123-E8EAB86ABE30}"/>
          </ac:spMkLst>
        </pc:spChg>
        <pc:spChg chg="add del">
          <ac:chgData name="Dienes Ádám" userId="50390fb9-0a40-48ad-86b9-9b3c366ee794" providerId="ADAL" clId="{8A4A7FA5-7832-4678-93BA-CF064BC196D8}" dt="2024-03-25T22:27:40.831" v="1528" actId="26606"/>
          <ac:spMkLst>
            <pc:docMk/>
            <pc:sldMk cId="1941456301" sldId="258"/>
            <ac:spMk id="58" creationId="{E2D3D3F2-ABBB-4453-B1C5-1BEBF7E4DD56}"/>
          </ac:spMkLst>
        </pc:spChg>
        <pc:spChg chg="add">
          <ac:chgData name="Dienes Ádám" userId="50390fb9-0a40-48ad-86b9-9b3c366ee794" providerId="ADAL" clId="{8A4A7FA5-7832-4678-93BA-CF064BC196D8}" dt="2024-03-25T22:27:40.843" v="1529" actId="26606"/>
          <ac:spMkLst>
            <pc:docMk/>
            <pc:sldMk cId="1941456301" sldId="258"/>
            <ac:spMk id="61" creationId="{D7A453D2-15D8-4403-815F-291FA16340D9}"/>
          </ac:spMkLst>
        </pc:spChg>
        <pc:spChg chg="add">
          <ac:chgData name="Dienes Ádám" userId="50390fb9-0a40-48ad-86b9-9b3c366ee794" providerId="ADAL" clId="{8A4A7FA5-7832-4678-93BA-CF064BC196D8}" dt="2024-03-25T22:27:40.843" v="1529" actId="26606"/>
          <ac:spMkLst>
            <pc:docMk/>
            <pc:sldMk cId="1941456301" sldId="258"/>
            <ac:spMk id="62" creationId="{8161EA6B-09CA-445B-AB0D-8DF76FA92DEF}"/>
          </ac:spMkLst>
        </pc:spChg>
        <pc:spChg chg="add">
          <ac:chgData name="Dienes Ádám" userId="50390fb9-0a40-48ad-86b9-9b3c366ee794" providerId="ADAL" clId="{8A4A7FA5-7832-4678-93BA-CF064BC196D8}" dt="2024-03-25T22:27:40.843" v="1529" actId="26606"/>
          <ac:spMkLst>
            <pc:docMk/>
            <pc:sldMk cId="1941456301" sldId="258"/>
            <ac:spMk id="68" creationId="{B8114C98-A349-4111-A123-E8EAB86ABE30}"/>
          </ac:spMkLst>
        </pc:spChg>
        <pc:spChg chg="add">
          <ac:chgData name="Dienes Ádám" userId="50390fb9-0a40-48ad-86b9-9b3c366ee794" providerId="ADAL" clId="{8A4A7FA5-7832-4678-93BA-CF064BC196D8}" dt="2024-03-25T22:27:40.843" v="1529" actId="26606"/>
          <ac:spMkLst>
            <pc:docMk/>
            <pc:sldMk cId="1941456301" sldId="258"/>
            <ac:spMk id="70" creationId="{E2D3D3F2-ABBB-4453-B1C5-1BEBF7E4DD56}"/>
          </ac:spMkLst>
        </pc:spChg>
        <pc:grpChg chg="add del">
          <ac:chgData name="Dienes Ádám" userId="50390fb9-0a40-48ad-86b9-9b3c366ee794" providerId="ADAL" clId="{8A4A7FA5-7832-4678-93BA-CF064BC196D8}" dt="2024-03-25T22:27:39.744" v="1526" actId="26606"/>
          <ac:grpSpMkLst>
            <pc:docMk/>
            <pc:sldMk cId="1941456301" sldId="258"/>
            <ac:grpSpMk id="9" creationId="{5BE0D975-7725-493F-8862-ED40C46BE35E}"/>
          </ac:grpSpMkLst>
        </pc:grpChg>
        <pc:grpChg chg="add del">
          <ac:chgData name="Dienes Ádám" userId="50390fb9-0a40-48ad-86b9-9b3c366ee794" providerId="ADAL" clId="{8A4A7FA5-7832-4678-93BA-CF064BC196D8}" dt="2024-03-25T22:27:39.744" v="1526" actId="26606"/>
          <ac:grpSpMkLst>
            <pc:docMk/>
            <pc:sldMk cId="1941456301" sldId="258"/>
            <ac:grpSpMk id="15" creationId="{AF19A774-30A5-488B-9BAF-629C6440294E}"/>
          </ac:grpSpMkLst>
        </pc:grpChg>
        <pc:grpChg chg="add del">
          <ac:chgData name="Dienes Ádám" userId="50390fb9-0a40-48ad-86b9-9b3c366ee794" providerId="ADAL" clId="{8A4A7FA5-7832-4678-93BA-CF064BC196D8}" dt="2024-03-25T22:27:39.744" v="1526" actId="26606"/>
          <ac:grpSpMkLst>
            <pc:docMk/>
            <pc:sldMk cId="1941456301" sldId="258"/>
            <ac:grpSpMk id="31" creationId="{670FB431-AE18-414D-92F4-1D12D1991152}"/>
          </ac:grpSpMkLst>
        </pc:grpChg>
        <pc:grpChg chg="add del">
          <ac:chgData name="Dienes Ádám" userId="50390fb9-0a40-48ad-86b9-9b3c366ee794" providerId="ADAL" clId="{8A4A7FA5-7832-4678-93BA-CF064BC196D8}" dt="2024-03-25T22:27:39.744" v="1526" actId="26606"/>
          <ac:grpSpMkLst>
            <pc:docMk/>
            <pc:sldMk cId="1941456301" sldId="258"/>
            <ac:grpSpMk id="39" creationId="{8214E4A5-A0D2-42C4-8D14-D2A7E495F041}"/>
          </ac:grpSpMkLst>
        </pc:grpChg>
        <pc:grpChg chg="add del">
          <ac:chgData name="Dienes Ádám" userId="50390fb9-0a40-48ad-86b9-9b3c366ee794" providerId="ADAL" clId="{8A4A7FA5-7832-4678-93BA-CF064BC196D8}" dt="2024-03-25T22:27:40.831" v="1528" actId="26606"/>
          <ac:grpSpMkLst>
            <pc:docMk/>
            <pc:sldMk cId="1941456301" sldId="258"/>
            <ac:grpSpMk id="47" creationId="{AF19A774-30A5-488B-9BAF-629C6440294E}"/>
          </ac:grpSpMkLst>
        </pc:grpChg>
        <pc:grpChg chg="add del">
          <ac:chgData name="Dienes Ádám" userId="50390fb9-0a40-48ad-86b9-9b3c366ee794" providerId="ADAL" clId="{8A4A7FA5-7832-4678-93BA-CF064BC196D8}" dt="2024-03-25T22:27:40.831" v="1528" actId="26606"/>
          <ac:grpSpMkLst>
            <pc:docMk/>
            <pc:sldMk cId="1941456301" sldId="258"/>
            <ac:grpSpMk id="49" creationId="{5BE0D975-7725-493F-8862-ED40C46BE35E}"/>
          </ac:grpSpMkLst>
        </pc:grpChg>
        <pc:grpChg chg="add del">
          <ac:chgData name="Dienes Ádám" userId="50390fb9-0a40-48ad-86b9-9b3c366ee794" providerId="ADAL" clId="{8A4A7FA5-7832-4678-93BA-CF064BC196D8}" dt="2024-03-25T22:27:40.831" v="1528" actId="26606"/>
          <ac:grpSpMkLst>
            <pc:docMk/>
            <pc:sldMk cId="1941456301" sldId="258"/>
            <ac:grpSpMk id="57" creationId="{670FB431-AE18-414D-92F4-1D12D1991152}"/>
          </ac:grpSpMkLst>
        </pc:grpChg>
        <pc:grpChg chg="add del">
          <ac:chgData name="Dienes Ádám" userId="50390fb9-0a40-48ad-86b9-9b3c366ee794" providerId="ADAL" clId="{8A4A7FA5-7832-4678-93BA-CF064BC196D8}" dt="2024-03-25T22:27:40.831" v="1528" actId="26606"/>
          <ac:grpSpMkLst>
            <pc:docMk/>
            <pc:sldMk cId="1941456301" sldId="258"/>
            <ac:grpSpMk id="59" creationId="{8214E4A5-A0D2-42C4-8D14-D2A7E495F041}"/>
          </ac:grpSpMkLst>
        </pc:grpChg>
        <pc:grpChg chg="add">
          <ac:chgData name="Dienes Ádám" userId="50390fb9-0a40-48ad-86b9-9b3c366ee794" providerId="ADAL" clId="{8A4A7FA5-7832-4678-93BA-CF064BC196D8}" dt="2024-03-25T22:27:40.843" v="1529" actId="26606"/>
          <ac:grpSpMkLst>
            <pc:docMk/>
            <pc:sldMk cId="1941456301" sldId="258"/>
            <ac:grpSpMk id="63" creationId="{AF19A774-30A5-488B-9BAF-629C6440294E}"/>
          </ac:grpSpMkLst>
        </pc:grpChg>
        <pc:grpChg chg="add">
          <ac:chgData name="Dienes Ádám" userId="50390fb9-0a40-48ad-86b9-9b3c366ee794" providerId="ADAL" clId="{8A4A7FA5-7832-4678-93BA-CF064BC196D8}" dt="2024-03-25T22:27:40.843" v="1529" actId="26606"/>
          <ac:grpSpMkLst>
            <pc:docMk/>
            <pc:sldMk cId="1941456301" sldId="258"/>
            <ac:grpSpMk id="65" creationId="{5BE0D975-7725-493F-8862-ED40C46BE35E}"/>
          </ac:grpSpMkLst>
        </pc:grpChg>
        <pc:grpChg chg="add">
          <ac:chgData name="Dienes Ádám" userId="50390fb9-0a40-48ad-86b9-9b3c366ee794" providerId="ADAL" clId="{8A4A7FA5-7832-4678-93BA-CF064BC196D8}" dt="2024-03-25T22:27:40.843" v="1529" actId="26606"/>
          <ac:grpSpMkLst>
            <pc:docMk/>
            <pc:sldMk cId="1941456301" sldId="258"/>
            <ac:grpSpMk id="69" creationId="{670FB431-AE18-414D-92F4-1D12D1991152}"/>
          </ac:grpSpMkLst>
        </pc:grpChg>
        <pc:grpChg chg="add">
          <ac:chgData name="Dienes Ádám" userId="50390fb9-0a40-48ad-86b9-9b3c366ee794" providerId="ADAL" clId="{8A4A7FA5-7832-4678-93BA-CF064BC196D8}" dt="2024-03-25T22:27:40.843" v="1529" actId="26606"/>
          <ac:grpSpMkLst>
            <pc:docMk/>
            <pc:sldMk cId="1941456301" sldId="258"/>
            <ac:grpSpMk id="71" creationId="{8214E4A5-A0D2-42C4-8D14-D2A7E495F041}"/>
          </ac:grpSpMkLst>
        </pc:grpChg>
        <pc:graphicFrameChg chg="add mod ord modGraphic">
          <ac:chgData name="Dienes Ádám" userId="50390fb9-0a40-48ad-86b9-9b3c366ee794" providerId="ADAL" clId="{8A4A7FA5-7832-4678-93BA-CF064BC196D8}" dt="2024-03-25T22:32:11.438" v="1643" actId="20577"/>
          <ac:graphicFrameMkLst>
            <pc:docMk/>
            <pc:sldMk cId="1941456301" sldId="258"/>
            <ac:graphicFrameMk id="4" creationId="{E19A76FE-25D5-B8C4-6397-A3141EEF34FB}"/>
          </ac:graphicFrameMkLst>
        </pc:graphicFrameChg>
        <pc:picChg chg="mod">
          <ac:chgData name="Dienes Ádám" userId="50390fb9-0a40-48ad-86b9-9b3c366ee794" providerId="ADAL" clId="{8A4A7FA5-7832-4678-93BA-CF064BC196D8}" dt="2024-03-25T22:30:40.672" v="1630" actId="1076"/>
          <ac:picMkLst>
            <pc:docMk/>
            <pc:sldMk cId="1941456301" sldId="258"/>
            <ac:picMk id="5" creationId="{5E73698F-8FF5-43D4-9283-B59C3936D914}"/>
          </ac:picMkLst>
        </pc:picChg>
        <pc:picChg chg="del">
          <ac:chgData name="Dienes Ádám" userId="50390fb9-0a40-48ad-86b9-9b3c366ee794" providerId="ADAL" clId="{8A4A7FA5-7832-4678-93BA-CF064BC196D8}" dt="2024-03-25T21:12:51.167" v="40" actId="478"/>
          <ac:picMkLst>
            <pc:docMk/>
            <pc:sldMk cId="1941456301" sldId="258"/>
            <ac:picMk id="17" creationId="{AB0EDC52-4BF0-4C0B-B6D0-4B46CF5E5145}"/>
          </ac:picMkLst>
        </pc:picChg>
        <pc:picChg chg="add del">
          <ac:chgData name="Dienes Ádám" userId="50390fb9-0a40-48ad-86b9-9b3c366ee794" providerId="ADAL" clId="{8A4A7FA5-7832-4678-93BA-CF064BC196D8}" dt="2024-03-25T21:12:50.255" v="37" actId="478"/>
          <ac:picMkLst>
            <pc:docMk/>
            <pc:sldMk cId="1941456301" sldId="258"/>
            <ac:picMk id="21" creationId="{D8627D50-843B-4BCF-8685-556FCC906767}"/>
          </ac:picMkLst>
        </pc:picChg>
        <pc:picChg chg="del">
          <ac:chgData name="Dienes Ádám" userId="50390fb9-0a40-48ad-86b9-9b3c366ee794" providerId="ADAL" clId="{8A4A7FA5-7832-4678-93BA-CF064BC196D8}" dt="2024-03-25T21:12:50.836" v="39" actId="478"/>
          <ac:picMkLst>
            <pc:docMk/>
            <pc:sldMk cId="1941456301" sldId="258"/>
            <ac:picMk id="23" creationId="{CE45E1FF-E064-4D30-B56D-A9AE555739E9}"/>
          </ac:picMkLst>
        </pc:picChg>
        <pc:picChg chg="add del">
          <ac:chgData name="Dienes Ádám" userId="50390fb9-0a40-48ad-86b9-9b3c366ee794" providerId="ADAL" clId="{8A4A7FA5-7832-4678-93BA-CF064BC196D8}" dt="2024-03-25T21:12:50.527" v="38" actId="478"/>
          <ac:picMkLst>
            <pc:docMk/>
            <pc:sldMk cId="1941456301" sldId="258"/>
            <ac:picMk id="24" creationId="{960AF247-71A5-4A8A-A407-A9E3C372AABF}"/>
          </ac:picMkLst>
        </pc:picChg>
      </pc:sldChg>
      <pc:sldChg chg="del">
        <pc:chgData name="Dienes Ádám" userId="50390fb9-0a40-48ad-86b9-9b3c366ee794" providerId="ADAL" clId="{8A4A7FA5-7832-4678-93BA-CF064BC196D8}" dt="2024-03-25T21:13:21.719" v="97" actId="47"/>
        <pc:sldMkLst>
          <pc:docMk/>
          <pc:sldMk cId="2831404065" sldId="259"/>
        </pc:sldMkLst>
      </pc:sldChg>
      <pc:sldChg chg="addSp delSp modSp mod delAnim modAnim">
        <pc:chgData name="Dienes Ádám" userId="50390fb9-0a40-48ad-86b9-9b3c366ee794" providerId="ADAL" clId="{8A4A7FA5-7832-4678-93BA-CF064BC196D8}" dt="2024-03-25T22:40:29.232" v="1812" actId="207"/>
        <pc:sldMkLst>
          <pc:docMk/>
          <pc:sldMk cId="3042716276" sldId="261"/>
        </pc:sldMkLst>
        <pc:spChg chg="add mod">
          <ac:chgData name="Dienes Ádám" userId="50390fb9-0a40-48ad-86b9-9b3c366ee794" providerId="ADAL" clId="{8A4A7FA5-7832-4678-93BA-CF064BC196D8}" dt="2024-03-25T22:36:41.520" v="1654" actId="403"/>
          <ac:spMkLst>
            <pc:docMk/>
            <pc:sldMk cId="3042716276" sldId="261"/>
            <ac:spMk id="2" creationId="{BD4009BA-22D0-C436-15CC-59913DBA739F}"/>
          </ac:spMkLst>
        </pc:spChg>
        <pc:spChg chg="mod">
          <ac:chgData name="Dienes Ádám" userId="50390fb9-0a40-48ad-86b9-9b3c366ee794" providerId="ADAL" clId="{8A4A7FA5-7832-4678-93BA-CF064BC196D8}" dt="2024-03-25T22:40:29.232" v="1812" actId="207"/>
          <ac:spMkLst>
            <pc:docMk/>
            <pc:sldMk cId="3042716276" sldId="261"/>
            <ac:spMk id="3" creationId="{622659A3-AAFB-C5F5-8B5D-CEFD0F907593}"/>
          </ac:spMkLst>
        </pc:spChg>
        <pc:picChg chg="del">
          <ac:chgData name="Dienes Ádám" userId="50390fb9-0a40-48ad-86b9-9b3c366ee794" providerId="ADAL" clId="{8A4A7FA5-7832-4678-93BA-CF064BC196D8}" dt="2024-03-25T21:13:10.072" v="70" actId="478"/>
          <ac:picMkLst>
            <pc:docMk/>
            <pc:sldMk cId="3042716276" sldId="261"/>
            <ac:picMk id="7" creationId="{7D7AD086-A427-4878-A1A6-4D38CC80DDEC}"/>
          </ac:picMkLst>
        </pc:picChg>
        <pc:picChg chg="del">
          <ac:chgData name="Dienes Ádám" userId="50390fb9-0a40-48ad-86b9-9b3c366ee794" providerId="ADAL" clId="{8A4A7FA5-7832-4678-93BA-CF064BC196D8}" dt="2024-03-25T21:13:09.775" v="69" actId="478"/>
          <ac:picMkLst>
            <pc:docMk/>
            <pc:sldMk cId="3042716276" sldId="261"/>
            <ac:picMk id="9" creationId="{DFB7D11B-229F-4B13-BA13-38A971B672C9}"/>
          </ac:picMkLst>
        </pc:picChg>
        <pc:picChg chg="del">
          <ac:chgData name="Dienes Ádám" userId="50390fb9-0a40-48ad-86b9-9b3c366ee794" providerId="ADAL" clId="{8A4A7FA5-7832-4678-93BA-CF064BC196D8}" dt="2024-03-25T21:13:09.504" v="68" actId="478"/>
          <ac:picMkLst>
            <pc:docMk/>
            <pc:sldMk cId="3042716276" sldId="261"/>
            <ac:picMk id="11" creationId="{A7D312D9-6CC4-46B0-AEA6-D55D2E17A0B9}"/>
          </ac:picMkLst>
        </pc:picChg>
        <pc:picChg chg="del">
          <ac:chgData name="Dienes Ádám" userId="50390fb9-0a40-48ad-86b9-9b3c366ee794" providerId="ADAL" clId="{8A4A7FA5-7832-4678-93BA-CF064BC196D8}" dt="2024-03-25T21:13:09.167" v="67" actId="478"/>
          <ac:picMkLst>
            <pc:docMk/>
            <pc:sldMk cId="3042716276" sldId="261"/>
            <ac:picMk id="13" creationId="{B0ED662D-AF3B-4DC6-B243-AC71EB5154AD}"/>
          </ac:picMkLst>
        </pc:picChg>
        <pc:picChg chg="mod">
          <ac:chgData name="Dienes Ádám" userId="50390fb9-0a40-48ad-86b9-9b3c366ee794" providerId="ADAL" clId="{8A4A7FA5-7832-4678-93BA-CF064BC196D8}" dt="2024-03-25T21:13:11.253" v="71" actId="1076"/>
          <ac:picMkLst>
            <pc:docMk/>
            <pc:sldMk cId="3042716276" sldId="261"/>
            <ac:picMk id="19" creationId="{D3B4B165-C81E-4730-A73E-1DEB0D2EED54}"/>
          </ac:picMkLst>
        </pc:picChg>
        <pc:picChg chg="mod">
          <ac:chgData name="Dienes Ádám" userId="50390fb9-0a40-48ad-86b9-9b3c366ee794" providerId="ADAL" clId="{8A4A7FA5-7832-4678-93BA-CF064BC196D8}" dt="2024-03-25T22:23:24.977" v="1470" actId="1076"/>
          <ac:picMkLst>
            <pc:docMk/>
            <pc:sldMk cId="3042716276" sldId="261"/>
            <ac:picMk id="1026" creationId="{286AC697-2E9C-CED6-3D95-773A3056E102}"/>
          </ac:picMkLst>
        </pc:picChg>
        <pc:cxnChg chg="add del mod">
          <ac:chgData name="Dienes Ádám" userId="50390fb9-0a40-48ad-86b9-9b3c366ee794" providerId="ADAL" clId="{8A4A7FA5-7832-4678-93BA-CF064BC196D8}" dt="2024-03-25T22:13:19.515" v="1312" actId="478"/>
          <ac:cxnSpMkLst>
            <pc:docMk/>
            <pc:sldMk cId="3042716276" sldId="261"/>
            <ac:cxnSpMk id="4" creationId="{5A582D13-D71C-D845-1FC9-6A6E19258A24}"/>
          </ac:cxnSpMkLst>
        </pc:cxnChg>
      </pc:sldChg>
      <pc:sldChg chg="modNotesTx">
        <pc:chgData name="Dienes Ádám" userId="50390fb9-0a40-48ad-86b9-9b3c366ee794" providerId="ADAL" clId="{8A4A7FA5-7832-4678-93BA-CF064BC196D8}" dt="2024-03-25T22:00:33.019" v="1237" actId="20577"/>
        <pc:sldMkLst>
          <pc:docMk/>
          <pc:sldMk cId="2358840557" sldId="262"/>
        </pc:sldMkLst>
      </pc:sldChg>
      <pc:sldChg chg="addSp delSp modSp mod modAnim modNotesTx">
        <pc:chgData name="Dienes Ádám" userId="50390fb9-0a40-48ad-86b9-9b3c366ee794" providerId="ADAL" clId="{8A4A7FA5-7832-4678-93BA-CF064BC196D8}" dt="2024-03-25T22:08:07.925" v="1271" actId="1076"/>
        <pc:sldMkLst>
          <pc:docMk/>
          <pc:sldMk cId="3588655973" sldId="263"/>
        </pc:sldMkLst>
        <pc:spChg chg="mod">
          <ac:chgData name="Dienes Ádám" userId="50390fb9-0a40-48ad-86b9-9b3c366ee794" providerId="ADAL" clId="{8A4A7FA5-7832-4678-93BA-CF064BC196D8}" dt="2024-03-25T21:41:43.340" v="737" actId="404"/>
          <ac:spMkLst>
            <pc:docMk/>
            <pc:sldMk cId="3588655973" sldId="263"/>
            <ac:spMk id="2" creationId="{C422294E-5CF0-657F-6545-0C75D47C6227}"/>
          </ac:spMkLst>
        </pc:spChg>
        <pc:spChg chg="mod">
          <ac:chgData name="Dienes Ádám" userId="50390fb9-0a40-48ad-86b9-9b3c366ee794" providerId="ADAL" clId="{8A4A7FA5-7832-4678-93BA-CF064BC196D8}" dt="2024-03-25T22:08:05.103" v="1270" actId="207"/>
          <ac:spMkLst>
            <pc:docMk/>
            <pc:sldMk cId="3588655973" sldId="263"/>
            <ac:spMk id="19" creationId="{2138A6EB-A145-313E-677D-106997C33EC4}"/>
          </ac:spMkLst>
        </pc:spChg>
        <pc:graphicFrameChg chg="mod modGraphic">
          <ac:chgData name="Dienes Ádám" userId="50390fb9-0a40-48ad-86b9-9b3c366ee794" providerId="ADAL" clId="{8A4A7FA5-7832-4678-93BA-CF064BC196D8}" dt="2024-03-25T22:07:51.761" v="1269" actId="207"/>
          <ac:graphicFrameMkLst>
            <pc:docMk/>
            <pc:sldMk cId="3588655973" sldId="263"/>
            <ac:graphicFrameMk id="32" creationId="{9C528812-21A2-2389-88E5-F373365ADC10}"/>
          </ac:graphicFrameMkLst>
        </pc:graphicFrameChg>
        <pc:picChg chg="add mod">
          <ac:chgData name="Dienes Ádám" userId="50390fb9-0a40-48ad-86b9-9b3c366ee794" providerId="ADAL" clId="{8A4A7FA5-7832-4678-93BA-CF064BC196D8}" dt="2024-03-25T22:08:07.925" v="1271" actId="1076"/>
          <ac:picMkLst>
            <pc:docMk/>
            <pc:sldMk cId="3588655973" sldId="263"/>
            <ac:picMk id="3" creationId="{573BF13D-37EA-20C9-A5B2-192278056457}"/>
          </ac:picMkLst>
        </pc:picChg>
        <pc:picChg chg="del">
          <ac:chgData name="Dienes Ádám" userId="50390fb9-0a40-48ad-86b9-9b3c366ee794" providerId="ADAL" clId="{8A4A7FA5-7832-4678-93BA-CF064BC196D8}" dt="2024-03-25T21:39:43.960" v="657" actId="478"/>
          <ac:picMkLst>
            <pc:docMk/>
            <pc:sldMk cId="3588655973" sldId="263"/>
            <ac:picMk id="4" creationId="{47050604-9931-5F14-03F8-4BE9464A99A4}"/>
          </ac:picMkLst>
        </pc:picChg>
        <pc:picChg chg="mod">
          <ac:chgData name="Dienes Ádám" userId="50390fb9-0a40-48ad-86b9-9b3c366ee794" providerId="ADAL" clId="{8A4A7FA5-7832-4678-93BA-CF064BC196D8}" dt="2024-03-25T21:43:29.600" v="755" actId="1076"/>
          <ac:picMkLst>
            <pc:docMk/>
            <pc:sldMk cId="3588655973" sldId="263"/>
            <ac:picMk id="10" creationId="{BF1669B1-E3BB-8B52-3CA5-248E8A213AD1}"/>
          </ac:picMkLst>
        </pc:picChg>
        <pc:picChg chg="mod">
          <ac:chgData name="Dienes Ádám" userId="50390fb9-0a40-48ad-86b9-9b3c366ee794" providerId="ADAL" clId="{8A4A7FA5-7832-4678-93BA-CF064BC196D8}" dt="2024-03-25T21:41:34.950" v="730" actId="1076"/>
          <ac:picMkLst>
            <pc:docMk/>
            <pc:sldMk cId="3588655973" sldId="263"/>
            <ac:picMk id="14" creationId="{A547944A-12E1-9E6D-2C57-54E0814A88DD}"/>
          </ac:picMkLst>
        </pc:picChg>
        <pc:picChg chg="mod">
          <ac:chgData name="Dienes Ádám" userId="50390fb9-0a40-48ad-86b9-9b3c366ee794" providerId="ADAL" clId="{8A4A7FA5-7832-4678-93BA-CF064BC196D8}" dt="2024-03-25T21:43:27.656" v="754" actId="1076"/>
          <ac:picMkLst>
            <pc:docMk/>
            <pc:sldMk cId="3588655973" sldId="263"/>
            <ac:picMk id="15" creationId="{79DBA00C-AAEB-44EA-ECDE-F4AA9D5F71E8}"/>
          </ac:picMkLst>
        </pc:picChg>
        <pc:picChg chg="mod">
          <ac:chgData name="Dienes Ádám" userId="50390fb9-0a40-48ad-86b9-9b3c366ee794" providerId="ADAL" clId="{8A4A7FA5-7832-4678-93BA-CF064BC196D8}" dt="2024-03-25T21:43:32.568" v="758" actId="1076"/>
          <ac:picMkLst>
            <pc:docMk/>
            <pc:sldMk cId="3588655973" sldId="263"/>
            <ac:picMk id="17" creationId="{804A66DD-DFDE-C9F2-920E-2432C9AAF072}"/>
          </ac:picMkLst>
        </pc:picChg>
      </pc:sldChg>
      <pc:sldChg chg="modSp del mod">
        <pc:chgData name="Dienes Ádám" userId="50390fb9-0a40-48ad-86b9-9b3c366ee794" providerId="ADAL" clId="{8A4A7FA5-7832-4678-93BA-CF064BC196D8}" dt="2024-03-25T21:52:31.838" v="1024" actId="47"/>
        <pc:sldMkLst>
          <pc:docMk/>
          <pc:sldMk cId="2952072398" sldId="264"/>
        </pc:sldMkLst>
        <pc:spChg chg="mod">
          <ac:chgData name="Dienes Ádám" userId="50390fb9-0a40-48ad-86b9-9b3c366ee794" providerId="ADAL" clId="{8A4A7FA5-7832-4678-93BA-CF064BC196D8}" dt="2024-03-25T21:14:15.690" v="162" actId="108"/>
          <ac:spMkLst>
            <pc:docMk/>
            <pc:sldMk cId="2952072398" sldId="264"/>
            <ac:spMk id="2" creationId="{E744CAC4-35F2-736B-DB9D-CBF4E4997443}"/>
          </ac:spMkLst>
        </pc:spChg>
      </pc:sldChg>
      <pc:sldChg chg="del">
        <pc:chgData name="Dienes Ádám" userId="50390fb9-0a40-48ad-86b9-9b3c366ee794" providerId="ADAL" clId="{8A4A7FA5-7832-4678-93BA-CF064BC196D8}" dt="2024-03-25T21:12:44.053" v="32" actId="47"/>
        <pc:sldMkLst>
          <pc:docMk/>
          <pc:sldMk cId="1843482556" sldId="265"/>
        </pc:sldMkLst>
      </pc:sldChg>
      <pc:sldChg chg="addSp delSp modSp mod">
        <pc:chgData name="Dienes Ádám" userId="50390fb9-0a40-48ad-86b9-9b3c366ee794" providerId="ADAL" clId="{8A4A7FA5-7832-4678-93BA-CF064BC196D8}" dt="2024-03-25T22:26:32.951" v="1507" actId="113"/>
        <pc:sldMkLst>
          <pc:docMk/>
          <pc:sldMk cId="1208253183" sldId="266"/>
        </pc:sldMkLst>
        <pc:spChg chg="mod">
          <ac:chgData name="Dienes Ádám" userId="50390fb9-0a40-48ad-86b9-9b3c366ee794" providerId="ADAL" clId="{8A4A7FA5-7832-4678-93BA-CF064BC196D8}" dt="2024-03-25T22:26:32.951" v="1507" actId="113"/>
          <ac:spMkLst>
            <pc:docMk/>
            <pc:sldMk cId="1208253183" sldId="266"/>
            <ac:spMk id="2" creationId="{5539632A-DAA3-DCD9-7F5C-7BE75755750B}"/>
          </ac:spMkLst>
        </pc:spChg>
        <pc:spChg chg="mod">
          <ac:chgData name="Dienes Ádám" userId="50390fb9-0a40-48ad-86b9-9b3c366ee794" providerId="ADAL" clId="{8A4A7FA5-7832-4678-93BA-CF064BC196D8}" dt="2024-03-25T21:57:50.622" v="1201" actId="26606"/>
          <ac:spMkLst>
            <pc:docMk/>
            <pc:sldMk cId="1208253183" sldId="266"/>
            <ac:spMk id="3" creationId="{D2953178-5E98-DA27-900A-6B1FECC92A20}"/>
          </ac:spMkLst>
        </pc:spChg>
        <pc:spChg chg="del">
          <ac:chgData name="Dienes Ádám" userId="50390fb9-0a40-48ad-86b9-9b3c366ee794" providerId="ADAL" clId="{8A4A7FA5-7832-4678-93BA-CF064BC196D8}" dt="2024-03-25T21:57:50.622" v="1201" actId="26606"/>
          <ac:spMkLst>
            <pc:docMk/>
            <pc:sldMk cId="1208253183" sldId="266"/>
            <ac:spMk id="78" creationId="{04812C46-200A-4DEB-A05E-3ED6C68C2387}"/>
          </ac:spMkLst>
        </pc:spChg>
        <pc:spChg chg="del">
          <ac:chgData name="Dienes Ádám" userId="50390fb9-0a40-48ad-86b9-9b3c366ee794" providerId="ADAL" clId="{8A4A7FA5-7832-4678-93BA-CF064BC196D8}" dt="2024-03-25T21:57:50.622" v="1201" actId="26606"/>
          <ac:spMkLst>
            <pc:docMk/>
            <pc:sldMk cId="1208253183" sldId="266"/>
            <ac:spMk id="80" creationId="{D1EA859B-E555-4109-94F3-6700E046E008}"/>
          </ac:spMkLst>
        </pc:spChg>
        <pc:spChg chg="add">
          <ac:chgData name="Dienes Ádám" userId="50390fb9-0a40-48ad-86b9-9b3c366ee794" providerId="ADAL" clId="{8A4A7FA5-7832-4678-93BA-CF064BC196D8}" dt="2024-03-25T21:57:50.622" v="1201" actId="26606"/>
          <ac:spMkLst>
            <pc:docMk/>
            <pc:sldMk cId="1208253183" sldId="266"/>
            <ac:spMk id="85" creationId="{0671A8AE-40A1-4631-A6B8-581AFF065482}"/>
          </ac:spMkLst>
        </pc:spChg>
        <pc:spChg chg="add">
          <ac:chgData name="Dienes Ádám" userId="50390fb9-0a40-48ad-86b9-9b3c366ee794" providerId="ADAL" clId="{8A4A7FA5-7832-4678-93BA-CF064BC196D8}" dt="2024-03-25T21:57:50.622" v="1201" actId="26606"/>
          <ac:spMkLst>
            <pc:docMk/>
            <pc:sldMk cId="1208253183" sldId="266"/>
            <ac:spMk id="87" creationId="{AB58EF07-17C2-48CF-ABB0-EEF1F17CB8F0}"/>
          </ac:spMkLst>
        </pc:spChg>
        <pc:spChg chg="add">
          <ac:chgData name="Dienes Ádám" userId="50390fb9-0a40-48ad-86b9-9b3c366ee794" providerId="ADAL" clId="{8A4A7FA5-7832-4678-93BA-CF064BC196D8}" dt="2024-03-25T21:57:50.622" v="1201" actId="26606"/>
          <ac:spMkLst>
            <pc:docMk/>
            <pc:sldMk cId="1208253183" sldId="266"/>
            <ac:spMk id="89" creationId="{AF2F604E-43BE-4DC3-B983-E071523364F8}"/>
          </ac:spMkLst>
        </pc:spChg>
        <pc:spChg chg="add">
          <ac:chgData name="Dienes Ádám" userId="50390fb9-0a40-48ad-86b9-9b3c366ee794" providerId="ADAL" clId="{8A4A7FA5-7832-4678-93BA-CF064BC196D8}" dt="2024-03-25T21:57:50.622" v="1201" actId="26606"/>
          <ac:spMkLst>
            <pc:docMk/>
            <pc:sldMk cId="1208253183" sldId="266"/>
            <ac:spMk id="91" creationId="{08C9B587-E65E-4B52-B37C-ABEBB6E87928}"/>
          </ac:spMkLst>
        </pc:spChg>
        <pc:picChg chg="mod">
          <ac:chgData name="Dienes Ádám" userId="50390fb9-0a40-48ad-86b9-9b3c366ee794" providerId="ADAL" clId="{8A4A7FA5-7832-4678-93BA-CF064BC196D8}" dt="2024-03-25T21:57:50.622" v="1201" actId="26606"/>
          <ac:picMkLst>
            <pc:docMk/>
            <pc:sldMk cId="1208253183" sldId="266"/>
            <ac:picMk id="5" creationId="{AC6865C6-571C-049D-7F35-8ED91DA8ED05}"/>
          </ac:picMkLst>
        </pc:picChg>
      </pc:sldChg>
      <pc:sldChg chg="delSp modSp del mod">
        <pc:chgData name="Dienes Ádám" userId="50390fb9-0a40-48ad-86b9-9b3c366ee794" providerId="ADAL" clId="{8A4A7FA5-7832-4678-93BA-CF064BC196D8}" dt="2024-03-25T21:13:32.998" v="119" actId="47"/>
        <pc:sldMkLst>
          <pc:docMk/>
          <pc:sldMk cId="4116285693" sldId="267"/>
        </pc:sldMkLst>
        <pc:spChg chg="mod">
          <ac:chgData name="Dienes Ádám" userId="50390fb9-0a40-48ad-86b9-9b3c366ee794" providerId="ADAL" clId="{8A4A7FA5-7832-4678-93BA-CF064BC196D8}" dt="2024-03-25T21:13:31.247" v="118" actId="20577"/>
          <ac:spMkLst>
            <pc:docMk/>
            <pc:sldMk cId="4116285693" sldId="267"/>
            <ac:spMk id="2" creationId="{4509EF2C-D140-0AFA-FB6B-742802CB74EC}"/>
          </ac:spMkLst>
        </pc:spChg>
        <pc:picChg chg="del">
          <ac:chgData name="Dienes Ádám" userId="50390fb9-0a40-48ad-86b9-9b3c366ee794" providerId="ADAL" clId="{8A4A7FA5-7832-4678-93BA-CF064BC196D8}" dt="2024-03-25T21:13:25.135" v="98" actId="478"/>
          <ac:picMkLst>
            <pc:docMk/>
            <pc:sldMk cId="4116285693" sldId="267"/>
            <ac:picMk id="5" creationId="{7A8A16A5-BD41-549B-06A9-2A069C4CC476}"/>
          </ac:picMkLst>
        </pc:picChg>
      </pc:sldChg>
      <pc:sldChg chg="addSp delSp modSp mod modNotesTx">
        <pc:chgData name="Dienes Ádám" userId="50390fb9-0a40-48ad-86b9-9b3c366ee794" providerId="ADAL" clId="{8A4A7FA5-7832-4678-93BA-CF064BC196D8}" dt="2024-03-25T22:37:57.822" v="1669"/>
        <pc:sldMkLst>
          <pc:docMk/>
          <pc:sldMk cId="3652139264" sldId="268"/>
        </pc:sldMkLst>
        <pc:spChg chg="mod">
          <ac:chgData name="Dienes Ádám" userId="50390fb9-0a40-48ad-86b9-9b3c366ee794" providerId="ADAL" clId="{8A4A7FA5-7832-4678-93BA-CF064BC196D8}" dt="2024-03-25T21:45:48.517" v="896" actId="27636"/>
          <ac:spMkLst>
            <pc:docMk/>
            <pc:sldMk cId="3652139264" sldId="268"/>
            <ac:spMk id="7" creationId="{B12E5A36-F0B6-FE0C-F694-3D35D788F3FE}"/>
          </ac:spMkLst>
        </pc:spChg>
        <pc:spChg chg="del mod">
          <ac:chgData name="Dienes Ádám" userId="50390fb9-0a40-48ad-86b9-9b3c366ee794" providerId="ADAL" clId="{8A4A7FA5-7832-4678-93BA-CF064BC196D8}" dt="2024-03-25T21:44:52.984" v="870" actId="478"/>
          <ac:spMkLst>
            <pc:docMk/>
            <pc:sldMk cId="3652139264" sldId="268"/>
            <ac:spMk id="10" creationId="{C175188A-DD82-142F-DF45-5A38946CB15F}"/>
          </ac:spMkLst>
        </pc:spChg>
        <pc:spChg chg="mod">
          <ac:chgData name="Dienes Ádám" userId="50390fb9-0a40-48ad-86b9-9b3c366ee794" providerId="ADAL" clId="{8A4A7FA5-7832-4678-93BA-CF064BC196D8}" dt="2024-03-25T21:12:37.712" v="26" actId="20577"/>
          <ac:spMkLst>
            <pc:docMk/>
            <pc:sldMk cId="3652139264" sldId="268"/>
            <ac:spMk id="12" creationId="{DCADCE6D-26CE-7377-F335-9E29167BB1C4}"/>
          </ac:spMkLst>
        </pc:spChg>
        <pc:graphicFrameChg chg="mod">
          <ac:chgData name="Dienes Ádám" userId="50390fb9-0a40-48ad-86b9-9b3c366ee794" providerId="ADAL" clId="{8A4A7FA5-7832-4678-93BA-CF064BC196D8}" dt="2024-03-25T22:24:43.492" v="1502" actId="113"/>
          <ac:graphicFrameMkLst>
            <pc:docMk/>
            <pc:sldMk cId="3652139264" sldId="268"/>
            <ac:graphicFrameMk id="13" creationId="{71E97A74-964A-1C59-318B-C25CEBDF9F42}"/>
          </ac:graphicFrameMkLst>
        </pc:graphicFrameChg>
        <pc:picChg chg="add mod">
          <ac:chgData name="Dienes Ádám" userId="50390fb9-0a40-48ad-86b9-9b3c366ee794" providerId="ADAL" clId="{8A4A7FA5-7832-4678-93BA-CF064BC196D8}" dt="2024-03-25T22:37:57.822" v="1669"/>
          <ac:picMkLst>
            <pc:docMk/>
            <pc:sldMk cId="3652139264" sldId="268"/>
            <ac:picMk id="2" creationId="{F216E64F-643A-B81D-AC6A-9C9CCEF12AF2}"/>
          </ac:picMkLst>
        </pc:picChg>
        <pc:picChg chg="mod">
          <ac:chgData name="Dienes Ádám" userId="50390fb9-0a40-48ad-86b9-9b3c366ee794" providerId="ADAL" clId="{8A4A7FA5-7832-4678-93BA-CF064BC196D8}" dt="2024-03-25T22:25:52.482" v="1503" actId="1076"/>
          <ac:picMkLst>
            <pc:docMk/>
            <pc:sldMk cId="3652139264" sldId="268"/>
            <ac:picMk id="9" creationId="{315BF570-F357-773F-9F01-E9CE4369AEDA}"/>
          </ac:picMkLst>
        </pc:picChg>
      </pc:sldChg>
      <pc:sldChg chg="addSp delSp modSp mod setBg modNotesTx">
        <pc:chgData name="Dienes Ádám" userId="50390fb9-0a40-48ad-86b9-9b3c366ee794" providerId="ADAL" clId="{8A4A7FA5-7832-4678-93BA-CF064BC196D8}" dt="2024-03-25T22:31:00.780" v="1635" actId="113"/>
        <pc:sldMkLst>
          <pc:docMk/>
          <pc:sldMk cId="2872323498" sldId="269"/>
        </pc:sldMkLst>
        <pc:spChg chg="mod">
          <ac:chgData name="Dienes Ádám" userId="50390fb9-0a40-48ad-86b9-9b3c366ee794" providerId="ADAL" clId="{8A4A7FA5-7832-4678-93BA-CF064BC196D8}" dt="2024-03-25T22:04:33.675" v="1256" actId="1076"/>
          <ac:spMkLst>
            <pc:docMk/>
            <pc:sldMk cId="2872323498" sldId="269"/>
            <ac:spMk id="2" creationId="{906B7F8D-7DA5-C840-8DBF-C88DA5E2E71A}"/>
          </ac:spMkLst>
        </pc:spChg>
        <pc:spChg chg="del">
          <ac:chgData name="Dienes Ádám" userId="50390fb9-0a40-48ad-86b9-9b3c366ee794" providerId="ADAL" clId="{8A4A7FA5-7832-4678-93BA-CF064BC196D8}" dt="2024-03-25T21:18:15.614" v="316" actId="478"/>
          <ac:spMkLst>
            <pc:docMk/>
            <pc:sldMk cId="2872323498" sldId="269"/>
            <ac:spMk id="7" creationId="{4FAD7D56-37F4-C592-1F5B-714045EA0A5D}"/>
          </ac:spMkLst>
        </pc:spChg>
        <pc:spChg chg="add del">
          <ac:chgData name="Dienes Ádám" userId="50390fb9-0a40-48ad-86b9-9b3c366ee794" providerId="ADAL" clId="{8A4A7FA5-7832-4678-93BA-CF064BC196D8}" dt="2024-03-25T21:21:02.900" v="408" actId="26606"/>
          <ac:spMkLst>
            <pc:docMk/>
            <pc:sldMk cId="2872323498" sldId="269"/>
            <ac:spMk id="43" creationId="{5D13CC36-B950-4F02-9BAF-9A7EB267398C}"/>
          </ac:spMkLst>
        </pc:spChg>
        <pc:spChg chg="add del">
          <ac:chgData name="Dienes Ádám" userId="50390fb9-0a40-48ad-86b9-9b3c366ee794" providerId="ADAL" clId="{8A4A7FA5-7832-4678-93BA-CF064BC196D8}" dt="2024-03-25T21:21:02.900" v="408" actId="26606"/>
          <ac:spMkLst>
            <pc:docMk/>
            <pc:sldMk cId="2872323498" sldId="269"/>
            <ac:spMk id="45" creationId="{4F2E2428-58BA-458D-AA54-05502E63F32F}"/>
          </ac:spMkLst>
        </pc:spChg>
        <pc:spChg chg="add del">
          <ac:chgData name="Dienes Ádám" userId="50390fb9-0a40-48ad-86b9-9b3c366ee794" providerId="ADAL" clId="{8A4A7FA5-7832-4678-93BA-CF064BC196D8}" dt="2024-03-25T21:21:06.239" v="412" actId="26606"/>
          <ac:spMkLst>
            <pc:docMk/>
            <pc:sldMk cId="2872323498" sldId="269"/>
            <ac:spMk id="49" creationId="{5D13CC36-B950-4F02-9BAF-9A7EB267398C}"/>
          </ac:spMkLst>
        </pc:spChg>
        <pc:spChg chg="add del">
          <ac:chgData name="Dienes Ádám" userId="50390fb9-0a40-48ad-86b9-9b3c366ee794" providerId="ADAL" clId="{8A4A7FA5-7832-4678-93BA-CF064BC196D8}" dt="2024-03-25T21:21:06.239" v="412" actId="26606"/>
          <ac:spMkLst>
            <pc:docMk/>
            <pc:sldMk cId="2872323498" sldId="269"/>
            <ac:spMk id="50" creationId="{4F2E2428-58BA-458D-AA54-05502E63F32F}"/>
          </ac:spMkLst>
        </pc:spChg>
        <pc:spChg chg="add del">
          <ac:chgData name="Dienes Ádám" userId="50390fb9-0a40-48ad-86b9-9b3c366ee794" providerId="ADAL" clId="{8A4A7FA5-7832-4678-93BA-CF064BC196D8}" dt="2024-03-25T21:21:07.324" v="414" actId="26606"/>
          <ac:spMkLst>
            <pc:docMk/>
            <pc:sldMk cId="2872323498" sldId="269"/>
            <ac:spMk id="53" creationId="{DF8BC164-E230-753F-2C7E-B4EE7BA77CF1}"/>
          </ac:spMkLst>
        </pc:spChg>
        <pc:grpChg chg="add del">
          <ac:chgData name="Dienes Ádám" userId="50390fb9-0a40-48ad-86b9-9b3c366ee794" providerId="ADAL" clId="{8A4A7FA5-7832-4678-93BA-CF064BC196D8}" dt="2024-03-25T21:23:03.867" v="421" actId="26606"/>
          <ac:grpSpMkLst>
            <pc:docMk/>
            <pc:sldMk cId="2872323498" sldId="269"/>
            <ac:grpSpMk id="40" creationId="{1FD67D68-9B83-C338-8342-3348D8F22347}"/>
          </ac:grpSpMkLst>
        </pc:grpChg>
        <pc:grpChg chg="add del">
          <ac:chgData name="Dienes Ádám" userId="50390fb9-0a40-48ad-86b9-9b3c366ee794" providerId="ADAL" clId="{8A4A7FA5-7832-4678-93BA-CF064BC196D8}" dt="2024-03-25T21:23:16.101" v="424" actId="26606"/>
          <ac:grpSpMkLst>
            <pc:docMk/>
            <pc:sldMk cId="2872323498" sldId="269"/>
            <ac:grpSpMk id="41" creationId="{1FD67D68-9B83-C338-8342-3348D8F22347}"/>
          </ac:grpSpMkLst>
        </pc:grpChg>
        <pc:grpChg chg="add del">
          <ac:chgData name="Dienes Ádám" userId="50390fb9-0a40-48ad-86b9-9b3c366ee794" providerId="ADAL" clId="{8A4A7FA5-7832-4678-93BA-CF064BC196D8}" dt="2024-03-25T21:23:17.719" v="426" actId="26606"/>
          <ac:grpSpMkLst>
            <pc:docMk/>
            <pc:sldMk cId="2872323498" sldId="269"/>
            <ac:grpSpMk id="46" creationId="{C54A2A4D-19EF-3552-F383-6AD9587C8AFC}"/>
          </ac:grpSpMkLst>
        </pc:grpChg>
        <pc:graphicFrameChg chg="mod ord modGraphic">
          <ac:chgData name="Dienes Ádám" userId="50390fb9-0a40-48ad-86b9-9b3c366ee794" providerId="ADAL" clId="{8A4A7FA5-7832-4678-93BA-CF064BC196D8}" dt="2024-03-25T22:31:00.780" v="1635" actId="113"/>
          <ac:graphicFrameMkLst>
            <pc:docMk/>
            <pc:sldMk cId="2872323498" sldId="269"/>
            <ac:graphicFrameMk id="38" creationId="{9B19735D-3870-0B3E-273E-78BA9F2F8EA9}"/>
          </ac:graphicFrameMkLst>
        </pc:graphicFrameChg>
        <pc:picChg chg="mod">
          <ac:chgData name="Dienes Ádám" userId="50390fb9-0a40-48ad-86b9-9b3c366ee794" providerId="ADAL" clId="{8A4A7FA5-7832-4678-93BA-CF064BC196D8}" dt="2024-03-25T21:42:18.715" v="739" actId="2085"/>
          <ac:picMkLst>
            <pc:docMk/>
            <pc:sldMk cId="2872323498" sldId="269"/>
            <ac:picMk id="6" creationId="{8AAA7038-8872-0267-F283-03EBFAF502F0}"/>
          </ac:picMkLst>
        </pc:picChg>
        <pc:cxnChg chg="add del">
          <ac:chgData name="Dienes Ádám" userId="50390fb9-0a40-48ad-86b9-9b3c366ee794" providerId="ADAL" clId="{8A4A7FA5-7832-4678-93BA-CF064BC196D8}" dt="2024-03-25T21:21:03.765" v="410" actId="26606"/>
          <ac:cxnSpMkLst>
            <pc:docMk/>
            <pc:sldMk cId="2872323498" sldId="269"/>
            <ac:cxnSpMk id="47" creationId="{FC23E3B9-5ABF-58B3-E2B0-E9A5DAA90037}"/>
          </ac:cxnSpMkLst>
        </pc:cxnChg>
        <pc:cxnChg chg="add del">
          <ac:chgData name="Dienes Ádám" userId="50390fb9-0a40-48ad-86b9-9b3c366ee794" providerId="ADAL" clId="{8A4A7FA5-7832-4678-93BA-CF064BC196D8}" dt="2024-03-25T21:21:07.324" v="414" actId="26606"/>
          <ac:cxnSpMkLst>
            <pc:docMk/>
            <pc:sldMk cId="2872323498" sldId="269"/>
            <ac:cxnSpMk id="52" creationId="{FC23E3B9-5ABF-58B3-E2B0-E9A5DAA90037}"/>
          </ac:cxnSpMkLst>
        </pc:cxnChg>
      </pc:sldChg>
      <pc:sldChg chg="del">
        <pc:chgData name="Dienes Ádám" userId="50390fb9-0a40-48ad-86b9-9b3c366ee794" providerId="ADAL" clId="{8A4A7FA5-7832-4678-93BA-CF064BC196D8}" dt="2024-03-25T22:00:27.112" v="1236" actId="47"/>
        <pc:sldMkLst>
          <pc:docMk/>
          <pc:sldMk cId="2312457815" sldId="270"/>
        </pc:sldMkLst>
      </pc:sldChg>
      <pc:sldChg chg="addSp delSp modSp mod ord modAnim modNotesTx">
        <pc:chgData name="Dienes Ádám" userId="50390fb9-0a40-48ad-86b9-9b3c366ee794" providerId="ADAL" clId="{8A4A7FA5-7832-4678-93BA-CF064BC196D8}" dt="2024-03-25T22:38:08.859" v="1673" actId="1076"/>
        <pc:sldMkLst>
          <pc:docMk/>
          <pc:sldMk cId="1587794320" sldId="271"/>
        </pc:sldMkLst>
        <pc:spChg chg="mod">
          <ac:chgData name="Dienes Ádám" userId="50390fb9-0a40-48ad-86b9-9b3c366ee794" providerId="ADAL" clId="{8A4A7FA5-7832-4678-93BA-CF064BC196D8}" dt="2024-03-25T22:04:47.429" v="1258" actId="1076"/>
          <ac:spMkLst>
            <pc:docMk/>
            <pc:sldMk cId="1587794320" sldId="271"/>
            <ac:spMk id="2" creationId="{C9B105F4-FD1D-9E78-8C28-9225EE5F0D56}"/>
          </ac:spMkLst>
        </pc:spChg>
        <pc:spChg chg="del">
          <ac:chgData name="Dienes Ádám" userId="50390fb9-0a40-48ad-86b9-9b3c366ee794" providerId="ADAL" clId="{8A4A7FA5-7832-4678-93BA-CF064BC196D8}" dt="2024-03-25T21:23:56.222" v="429" actId="1957"/>
          <ac:spMkLst>
            <pc:docMk/>
            <pc:sldMk cId="1587794320" sldId="271"/>
            <ac:spMk id="3" creationId="{E04664C4-5A68-10CF-C3E1-3FD6EC0A0D93}"/>
          </ac:spMkLst>
        </pc:spChg>
        <pc:spChg chg="del">
          <ac:chgData name="Dienes Ádám" userId="50390fb9-0a40-48ad-86b9-9b3c366ee794" providerId="ADAL" clId="{8A4A7FA5-7832-4678-93BA-CF064BC196D8}" dt="2024-03-25T21:30:29.517" v="570" actId="478"/>
          <ac:spMkLst>
            <pc:docMk/>
            <pc:sldMk cId="1587794320" sldId="271"/>
            <ac:spMk id="4" creationId="{5857BD17-C62B-55A9-1C62-8E73F77217F7}"/>
          </ac:spMkLst>
        </pc:spChg>
        <pc:spChg chg="add mod">
          <ac:chgData name="Dienes Ádám" userId="50390fb9-0a40-48ad-86b9-9b3c366ee794" providerId="ADAL" clId="{8A4A7FA5-7832-4678-93BA-CF064BC196D8}" dt="2024-03-25T21:50:16.481" v="994" actId="1076"/>
          <ac:spMkLst>
            <pc:docMk/>
            <pc:sldMk cId="1587794320" sldId="271"/>
            <ac:spMk id="13" creationId="{A0A3430B-9999-B7C7-E33D-0228745610FF}"/>
          </ac:spMkLst>
        </pc:spChg>
        <pc:graphicFrameChg chg="add mod">
          <ac:chgData name="Dienes Ádám" userId="50390fb9-0a40-48ad-86b9-9b3c366ee794" providerId="ADAL" clId="{8A4A7FA5-7832-4678-93BA-CF064BC196D8}" dt="2024-03-25T21:49:33.797" v="925" actId="1076"/>
          <ac:graphicFrameMkLst>
            <pc:docMk/>
            <pc:sldMk cId="1587794320" sldId="271"/>
            <ac:graphicFrameMk id="8" creationId="{137F5352-B692-A5B0-F915-0218BEA1962D}"/>
          </ac:graphicFrameMkLst>
        </pc:graphicFrameChg>
        <pc:picChg chg="add mod">
          <ac:chgData name="Dienes Ádám" userId="50390fb9-0a40-48ad-86b9-9b3c366ee794" providerId="ADAL" clId="{8A4A7FA5-7832-4678-93BA-CF064BC196D8}" dt="2024-03-25T22:38:08.859" v="1673" actId="1076"/>
          <ac:picMkLst>
            <pc:docMk/>
            <pc:sldMk cId="1587794320" sldId="271"/>
            <ac:picMk id="14" creationId="{ED8EE303-081C-9A67-A075-136253B107F7}"/>
          </ac:picMkLst>
        </pc:picChg>
        <pc:picChg chg="del">
          <ac:chgData name="Dienes Ádám" userId="50390fb9-0a40-48ad-86b9-9b3c366ee794" providerId="ADAL" clId="{8A4A7FA5-7832-4678-93BA-CF064BC196D8}" dt="2024-03-25T21:12:29.567" v="16" actId="478"/>
          <ac:picMkLst>
            <pc:docMk/>
            <pc:sldMk cId="1587794320" sldId="271"/>
            <ac:picMk id="1026" creationId="{B2D9FEE7-F645-1F77-EBD7-2A05FFB7B779}"/>
          </ac:picMkLst>
        </pc:picChg>
        <pc:cxnChg chg="add mod">
          <ac:chgData name="Dienes Ádám" userId="50390fb9-0a40-48ad-86b9-9b3c366ee794" providerId="ADAL" clId="{8A4A7FA5-7832-4678-93BA-CF064BC196D8}" dt="2024-03-25T21:59:59.085" v="1230" actId="1582"/>
          <ac:cxnSpMkLst>
            <pc:docMk/>
            <pc:sldMk cId="1587794320" sldId="271"/>
            <ac:cxnSpMk id="10" creationId="{8F2CCAAC-E19C-8E0D-C547-547BAA38603C}"/>
          </ac:cxnSpMkLst>
        </pc:cxnChg>
      </pc:sldChg>
      <pc:sldChg chg="delSp modSp add del mod ord setBg delDesignElem modNotesTx">
        <pc:chgData name="Dienes Ádám" userId="50390fb9-0a40-48ad-86b9-9b3c366ee794" providerId="ADAL" clId="{8A4A7FA5-7832-4678-93BA-CF064BC196D8}" dt="2024-03-25T22:13:23.048" v="1313" actId="47"/>
        <pc:sldMkLst>
          <pc:docMk/>
          <pc:sldMk cId="3210929173" sldId="272"/>
        </pc:sldMkLst>
        <pc:spChg chg="mod">
          <ac:chgData name="Dienes Ádám" userId="50390fb9-0a40-48ad-86b9-9b3c366ee794" providerId="ADAL" clId="{8A4A7FA5-7832-4678-93BA-CF064BC196D8}" dt="2024-03-25T21:13:46.826" v="159" actId="207"/>
          <ac:spMkLst>
            <pc:docMk/>
            <pc:sldMk cId="3210929173" sldId="272"/>
            <ac:spMk id="7" creationId="{B12E5A36-F0B6-FE0C-F694-3D35D788F3FE}"/>
          </ac:spMkLst>
        </pc:spChg>
        <pc:spChg chg="del">
          <ac:chgData name="Dienes Ádám" userId="50390fb9-0a40-48ad-86b9-9b3c366ee794" providerId="ADAL" clId="{8A4A7FA5-7832-4678-93BA-CF064BC196D8}" dt="2024-03-25T21:13:34.743" v="121"/>
          <ac:spMkLst>
            <pc:docMk/>
            <pc:sldMk cId="3210929173" sldId="272"/>
            <ac:spMk id="25" creationId="{0671A8AE-40A1-4631-A6B8-581AFF065482}"/>
          </ac:spMkLst>
        </pc:spChg>
        <pc:spChg chg="del">
          <ac:chgData name="Dienes Ádám" userId="50390fb9-0a40-48ad-86b9-9b3c366ee794" providerId="ADAL" clId="{8A4A7FA5-7832-4678-93BA-CF064BC196D8}" dt="2024-03-25T21:13:34.743" v="121"/>
          <ac:spMkLst>
            <pc:docMk/>
            <pc:sldMk cId="3210929173" sldId="272"/>
            <ac:spMk id="26" creationId="{AB58EF07-17C2-48CF-ABB0-EEF1F17CB8F0}"/>
          </ac:spMkLst>
        </pc:spChg>
        <pc:spChg chg="del">
          <ac:chgData name="Dienes Ádám" userId="50390fb9-0a40-48ad-86b9-9b3c366ee794" providerId="ADAL" clId="{8A4A7FA5-7832-4678-93BA-CF064BC196D8}" dt="2024-03-25T21:13:34.743" v="121"/>
          <ac:spMkLst>
            <pc:docMk/>
            <pc:sldMk cId="3210929173" sldId="272"/>
            <ac:spMk id="27" creationId="{AF2F604E-43BE-4DC3-B983-E071523364F8}"/>
          </ac:spMkLst>
        </pc:spChg>
        <pc:spChg chg="del">
          <ac:chgData name="Dienes Ádám" userId="50390fb9-0a40-48ad-86b9-9b3c366ee794" providerId="ADAL" clId="{8A4A7FA5-7832-4678-93BA-CF064BC196D8}" dt="2024-03-25T21:13:34.743" v="121"/>
          <ac:spMkLst>
            <pc:docMk/>
            <pc:sldMk cId="3210929173" sldId="272"/>
            <ac:spMk id="28" creationId="{08C9B587-E65E-4B52-B37C-ABEBB6E87928}"/>
          </ac:spMkLst>
        </pc:spChg>
      </pc:sldChg>
      <pc:sldChg chg="addSp delSp modSp add mod ord setBg modAnim setClrOvrMap delDesignElem modNotesTx">
        <pc:chgData name="Dienes Ádám" userId="50390fb9-0a40-48ad-86b9-9b3c366ee794" providerId="ADAL" clId="{8A4A7FA5-7832-4678-93BA-CF064BC196D8}" dt="2024-03-25T22:37:52.237" v="1668" actId="21"/>
        <pc:sldMkLst>
          <pc:docMk/>
          <pc:sldMk cId="2231972000" sldId="273"/>
        </pc:sldMkLst>
        <pc:spChg chg="mod">
          <ac:chgData name="Dienes Ádám" userId="50390fb9-0a40-48ad-86b9-9b3c366ee794" providerId="ADAL" clId="{8A4A7FA5-7832-4678-93BA-CF064BC196D8}" dt="2024-03-25T21:57:18.528" v="1198" actId="26606"/>
          <ac:spMkLst>
            <pc:docMk/>
            <pc:sldMk cId="2231972000" sldId="273"/>
            <ac:spMk id="7" creationId="{B12E5A36-F0B6-FE0C-F694-3D35D788F3FE}"/>
          </ac:spMkLst>
        </pc:spChg>
        <pc:spChg chg="ord">
          <ac:chgData name="Dienes Ádám" userId="50390fb9-0a40-48ad-86b9-9b3c366ee794" providerId="ADAL" clId="{8A4A7FA5-7832-4678-93BA-CF064BC196D8}" dt="2024-03-25T21:53:59.987" v="1093" actId="26606"/>
          <ac:spMkLst>
            <pc:docMk/>
            <pc:sldMk cId="2231972000" sldId="273"/>
            <ac:spMk id="12" creationId="{DCADCE6D-26CE-7377-F335-9E29167BB1C4}"/>
          </ac:spMkLst>
        </pc:spChg>
        <pc:spChg chg="add del">
          <ac:chgData name="Dienes Ádám" userId="50390fb9-0a40-48ad-86b9-9b3c366ee794" providerId="ADAL" clId="{8A4A7FA5-7832-4678-93BA-CF064BC196D8}" dt="2024-03-25T21:52:46.314" v="1029" actId="26606"/>
          <ac:spMkLst>
            <pc:docMk/>
            <pc:sldMk cId="2231972000" sldId="273"/>
            <ac:spMk id="18" creationId="{DCC231C8-C761-4B31-9B1C-C6D19248C6B3}"/>
          </ac:spMkLst>
        </pc:spChg>
        <pc:spChg chg="add del">
          <ac:chgData name="Dienes Ádám" userId="50390fb9-0a40-48ad-86b9-9b3c366ee794" providerId="ADAL" clId="{8A4A7FA5-7832-4678-93BA-CF064BC196D8}" dt="2024-03-25T21:52:47.970" v="1031" actId="26606"/>
          <ac:spMkLst>
            <pc:docMk/>
            <pc:sldMk cId="2231972000" sldId="273"/>
            <ac:spMk id="19" creationId="{E51BA4DF-2BD4-4EC2-B1DB-B27C8AC71864}"/>
          </ac:spMkLst>
        </pc:spChg>
        <pc:spChg chg="add del">
          <ac:chgData name="Dienes Ádám" userId="50390fb9-0a40-48ad-86b9-9b3c366ee794" providerId="ADAL" clId="{8A4A7FA5-7832-4678-93BA-CF064BC196D8}" dt="2024-03-25T21:52:49.321" v="1033" actId="26606"/>
          <ac:spMkLst>
            <pc:docMk/>
            <pc:sldMk cId="2231972000" sldId="273"/>
            <ac:spMk id="23" creationId="{5C8908E2-EE49-44D2-9428-A28D2312A8D5}"/>
          </ac:spMkLst>
        </pc:spChg>
        <pc:spChg chg="add del">
          <ac:chgData name="Dienes Ádám" userId="50390fb9-0a40-48ad-86b9-9b3c366ee794" providerId="ADAL" clId="{8A4A7FA5-7832-4678-93BA-CF064BC196D8}" dt="2024-03-25T21:52:49.321" v="1033" actId="26606"/>
          <ac:spMkLst>
            <pc:docMk/>
            <pc:sldMk cId="2231972000" sldId="273"/>
            <ac:spMk id="24" creationId="{7449A6C7-D15F-4AA5-BFA5-71A404B47016}"/>
          </ac:spMkLst>
        </pc:spChg>
        <pc:spChg chg="del">
          <ac:chgData name="Dienes Ádám" userId="50390fb9-0a40-48ad-86b9-9b3c366ee794" providerId="ADAL" clId="{8A4A7FA5-7832-4678-93BA-CF064BC196D8}" dt="2024-03-25T21:52:18.155" v="1000"/>
          <ac:spMkLst>
            <pc:docMk/>
            <pc:sldMk cId="2231972000" sldId="273"/>
            <ac:spMk id="25" creationId="{0671A8AE-40A1-4631-A6B8-581AFF065482}"/>
          </ac:spMkLst>
        </pc:spChg>
        <pc:spChg chg="del">
          <ac:chgData name="Dienes Ádám" userId="50390fb9-0a40-48ad-86b9-9b3c366ee794" providerId="ADAL" clId="{8A4A7FA5-7832-4678-93BA-CF064BC196D8}" dt="2024-03-25T21:52:18.155" v="1000"/>
          <ac:spMkLst>
            <pc:docMk/>
            <pc:sldMk cId="2231972000" sldId="273"/>
            <ac:spMk id="26" creationId="{AB58EF07-17C2-48CF-ABB0-EEF1F17CB8F0}"/>
          </ac:spMkLst>
        </pc:spChg>
        <pc:spChg chg="del">
          <ac:chgData name="Dienes Ádám" userId="50390fb9-0a40-48ad-86b9-9b3c366ee794" providerId="ADAL" clId="{8A4A7FA5-7832-4678-93BA-CF064BC196D8}" dt="2024-03-25T21:52:18.155" v="1000"/>
          <ac:spMkLst>
            <pc:docMk/>
            <pc:sldMk cId="2231972000" sldId="273"/>
            <ac:spMk id="27" creationId="{AF2F604E-43BE-4DC3-B983-E071523364F8}"/>
          </ac:spMkLst>
        </pc:spChg>
        <pc:spChg chg="del">
          <ac:chgData name="Dienes Ádám" userId="50390fb9-0a40-48ad-86b9-9b3c366ee794" providerId="ADAL" clId="{8A4A7FA5-7832-4678-93BA-CF064BC196D8}" dt="2024-03-25T21:52:18.155" v="1000"/>
          <ac:spMkLst>
            <pc:docMk/>
            <pc:sldMk cId="2231972000" sldId="273"/>
            <ac:spMk id="28" creationId="{08C9B587-E65E-4B52-B37C-ABEBB6E87928}"/>
          </ac:spMkLst>
        </pc:spChg>
        <pc:spChg chg="add del">
          <ac:chgData name="Dienes Ádám" userId="50390fb9-0a40-48ad-86b9-9b3c366ee794" providerId="ADAL" clId="{8A4A7FA5-7832-4678-93BA-CF064BC196D8}" dt="2024-03-25T21:52:49.321" v="1033" actId="26606"/>
          <ac:spMkLst>
            <pc:docMk/>
            <pc:sldMk cId="2231972000" sldId="273"/>
            <ac:spMk id="29" creationId="{ED888B23-07FA-482A-96DF-47E31AF1A603}"/>
          </ac:spMkLst>
        </pc:spChg>
        <pc:spChg chg="add del mod">
          <ac:chgData name="Dienes Ádám" userId="50390fb9-0a40-48ad-86b9-9b3c366ee794" providerId="ADAL" clId="{8A4A7FA5-7832-4678-93BA-CF064BC196D8}" dt="2024-03-25T21:57:18.528" v="1198" actId="26606"/>
          <ac:spMkLst>
            <pc:docMk/>
            <pc:sldMk cId="2231972000" sldId="273"/>
            <ac:spMk id="31" creationId="{DCC231C8-C761-4B31-9B1C-C6D19248C6B3}"/>
          </ac:spMkLst>
        </pc:spChg>
        <pc:spChg chg="add del">
          <ac:chgData name="Dienes Ádám" userId="50390fb9-0a40-48ad-86b9-9b3c366ee794" providerId="ADAL" clId="{8A4A7FA5-7832-4678-93BA-CF064BC196D8}" dt="2024-03-25T21:53:59.987" v="1093" actId="26606"/>
          <ac:spMkLst>
            <pc:docMk/>
            <pc:sldMk cId="2231972000" sldId="273"/>
            <ac:spMk id="33" creationId="{0288C6B4-AFC3-407F-A595-EFFD38D4CCAF}"/>
          </ac:spMkLst>
        </pc:spChg>
        <pc:spChg chg="add del">
          <ac:chgData name="Dienes Ádám" userId="50390fb9-0a40-48ad-86b9-9b3c366ee794" providerId="ADAL" clId="{8A4A7FA5-7832-4678-93BA-CF064BC196D8}" dt="2024-03-25T21:53:59.987" v="1093" actId="26606"/>
          <ac:spMkLst>
            <pc:docMk/>
            <pc:sldMk cId="2231972000" sldId="273"/>
            <ac:spMk id="34" creationId="{CF236821-17FE-429B-8D2C-08E13A64EA40}"/>
          </ac:spMkLst>
        </pc:spChg>
        <pc:spChg chg="add del">
          <ac:chgData name="Dienes Ádám" userId="50390fb9-0a40-48ad-86b9-9b3c366ee794" providerId="ADAL" clId="{8A4A7FA5-7832-4678-93BA-CF064BC196D8}" dt="2024-03-25T21:53:59.987" v="1093" actId="26606"/>
          <ac:spMkLst>
            <pc:docMk/>
            <pc:sldMk cId="2231972000" sldId="273"/>
            <ac:spMk id="35" creationId="{C0BDBCD2-E081-43AB-9119-C55465E59757}"/>
          </ac:spMkLst>
        </pc:spChg>
        <pc:spChg chg="add del">
          <ac:chgData name="Dienes Ádám" userId="50390fb9-0a40-48ad-86b9-9b3c366ee794" providerId="ADAL" clId="{8A4A7FA5-7832-4678-93BA-CF064BC196D8}" dt="2024-03-25T21:53:32.716" v="1073" actId="26606"/>
          <ac:spMkLst>
            <pc:docMk/>
            <pc:sldMk cId="2231972000" sldId="273"/>
            <ac:spMk id="36" creationId="{CED4ADB3-C6E5-44F4-960B-D8CDEC8E8A29}"/>
          </ac:spMkLst>
        </pc:spChg>
        <pc:spChg chg="add del">
          <ac:chgData name="Dienes Ádám" userId="50390fb9-0a40-48ad-86b9-9b3c366ee794" providerId="ADAL" clId="{8A4A7FA5-7832-4678-93BA-CF064BC196D8}" dt="2024-03-25T21:53:59.987" v="1093" actId="26606"/>
          <ac:spMkLst>
            <pc:docMk/>
            <pc:sldMk cId="2231972000" sldId="273"/>
            <ac:spMk id="37" creationId="{98E79BE4-34FE-485A-98A5-92CE8F7C4743}"/>
          </ac:spMkLst>
        </pc:spChg>
        <pc:spChg chg="add del">
          <ac:chgData name="Dienes Ádám" userId="50390fb9-0a40-48ad-86b9-9b3c366ee794" providerId="ADAL" clId="{8A4A7FA5-7832-4678-93BA-CF064BC196D8}" dt="2024-03-25T21:53:59.987" v="1093" actId="26606"/>
          <ac:spMkLst>
            <pc:docMk/>
            <pc:sldMk cId="2231972000" sldId="273"/>
            <ac:spMk id="39" creationId="{7A5F0580-5EE9-419F-96EE-B6529EF6E7D0}"/>
          </ac:spMkLst>
        </pc:spChg>
        <pc:spChg chg="add del">
          <ac:chgData name="Dienes Ádám" userId="50390fb9-0a40-48ad-86b9-9b3c366ee794" providerId="ADAL" clId="{8A4A7FA5-7832-4678-93BA-CF064BC196D8}" dt="2024-03-25T21:53:36.850" v="1081" actId="26606"/>
          <ac:spMkLst>
            <pc:docMk/>
            <pc:sldMk cId="2231972000" sldId="273"/>
            <ac:spMk id="40" creationId="{E43DC68B-54DD-4053-BE4D-615259684357}"/>
          </ac:spMkLst>
        </pc:spChg>
        <pc:spChg chg="add del">
          <ac:chgData name="Dienes Ádám" userId="50390fb9-0a40-48ad-86b9-9b3c366ee794" providerId="ADAL" clId="{8A4A7FA5-7832-4678-93BA-CF064BC196D8}" dt="2024-03-25T21:55:36.026" v="1157" actId="26606"/>
          <ac:spMkLst>
            <pc:docMk/>
            <pc:sldMk cId="2231972000" sldId="273"/>
            <ac:spMk id="41" creationId="{955A2079-FA98-4876-80F0-72364A7D2EA4}"/>
          </ac:spMkLst>
        </pc:spChg>
        <pc:spChg chg="add del">
          <ac:chgData name="Dienes Ádám" userId="50390fb9-0a40-48ad-86b9-9b3c366ee794" providerId="ADAL" clId="{8A4A7FA5-7832-4678-93BA-CF064BC196D8}" dt="2024-03-25T21:53:32.716" v="1073" actId="26606"/>
          <ac:spMkLst>
            <pc:docMk/>
            <pc:sldMk cId="2231972000" sldId="273"/>
            <ac:spMk id="42" creationId="{E46B98A5-2874-4160-A801-37F774304EC1}"/>
          </ac:spMkLst>
        </pc:spChg>
        <pc:spChg chg="add del">
          <ac:chgData name="Dienes Ádám" userId="50390fb9-0a40-48ad-86b9-9b3c366ee794" providerId="ADAL" clId="{8A4A7FA5-7832-4678-93BA-CF064BC196D8}" dt="2024-03-25T21:57:18.528" v="1198" actId="26606"/>
          <ac:spMkLst>
            <pc:docMk/>
            <pc:sldMk cId="2231972000" sldId="273"/>
            <ac:spMk id="45" creationId="{BEBFA723-5A7B-472D-ABD7-1526B8D3A38B}"/>
          </ac:spMkLst>
        </pc:spChg>
        <pc:spChg chg="add del">
          <ac:chgData name="Dienes Ádám" userId="50390fb9-0a40-48ad-86b9-9b3c366ee794" providerId="ADAL" clId="{8A4A7FA5-7832-4678-93BA-CF064BC196D8}" dt="2024-03-25T21:57:18.528" v="1198" actId="26606"/>
          <ac:spMkLst>
            <pc:docMk/>
            <pc:sldMk cId="2231972000" sldId="273"/>
            <ac:spMk id="47" creationId="{A6B27065-399A-4CF7-BF70-CF79B9848FC1}"/>
          </ac:spMkLst>
        </pc:spChg>
        <pc:spChg chg="add del">
          <ac:chgData name="Dienes Ádám" userId="50390fb9-0a40-48ad-86b9-9b3c366ee794" providerId="ADAL" clId="{8A4A7FA5-7832-4678-93BA-CF064BC196D8}" dt="2024-03-25T21:53:33.247" v="1075" actId="26606"/>
          <ac:spMkLst>
            <pc:docMk/>
            <pc:sldMk cId="2231972000" sldId="273"/>
            <ac:spMk id="49" creationId="{92468898-5A6E-4D55-85EC-308E785EE06C}"/>
          </ac:spMkLst>
        </pc:spChg>
        <pc:spChg chg="add del">
          <ac:chgData name="Dienes Ádám" userId="50390fb9-0a40-48ad-86b9-9b3c366ee794" providerId="ADAL" clId="{8A4A7FA5-7832-4678-93BA-CF064BC196D8}" dt="2024-03-25T21:53:33.247" v="1075" actId="26606"/>
          <ac:spMkLst>
            <pc:docMk/>
            <pc:sldMk cId="2231972000" sldId="273"/>
            <ac:spMk id="50" creationId="{3E23A947-2D45-4208-AE2B-64948C87A3EB}"/>
          </ac:spMkLst>
        </pc:spChg>
        <pc:spChg chg="add del">
          <ac:chgData name="Dienes Ádám" userId="50390fb9-0a40-48ad-86b9-9b3c366ee794" providerId="ADAL" clId="{8A4A7FA5-7832-4678-93BA-CF064BC196D8}" dt="2024-03-25T21:53:33.247" v="1075" actId="26606"/>
          <ac:spMkLst>
            <pc:docMk/>
            <pc:sldMk cId="2231972000" sldId="273"/>
            <ac:spMk id="51" creationId="{E5BBB0F9-6A59-4D02-A9C7-A2D6516684CE}"/>
          </ac:spMkLst>
        </pc:spChg>
        <pc:spChg chg="add del">
          <ac:chgData name="Dienes Ádám" userId="50390fb9-0a40-48ad-86b9-9b3c366ee794" providerId="ADAL" clId="{8A4A7FA5-7832-4678-93BA-CF064BC196D8}" dt="2024-03-25T21:53:33.922" v="1077" actId="26606"/>
          <ac:spMkLst>
            <pc:docMk/>
            <pc:sldMk cId="2231972000" sldId="273"/>
            <ac:spMk id="53" creationId="{2B97F24A-32CE-4C1C-A50D-3016B394DCFB}"/>
          </ac:spMkLst>
        </pc:spChg>
        <pc:spChg chg="add del">
          <ac:chgData name="Dienes Ádám" userId="50390fb9-0a40-48ad-86b9-9b3c366ee794" providerId="ADAL" clId="{8A4A7FA5-7832-4678-93BA-CF064BC196D8}" dt="2024-03-25T21:53:33.922" v="1077" actId="26606"/>
          <ac:spMkLst>
            <pc:docMk/>
            <pc:sldMk cId="2231972000" sldId="273"/>
            <ac:spMk id="54" creationId="{CD8B4F24-440B-49E9-B85D-733523DC064B}"/>
          </ac:spMkLst>
        </pc:spChg>
        <pc:spChg chg="add del">
          <ac:chgData name="Dienes Ádám" userId="50390fb9-0a40-48ad-86b9-9b3c366ee794" providerId="ADAL" clId="{8A4A7FA5-7832-4678-93BA-CF064BC196D8}" dt="2024-03-25T21:53:36.850" v="1081" actId="26606"/>
          <ac:spMkLst>
            <pc:docMk/>
            <pc:sldMk cId="2231972000" sldId="273"/>
            <ac:spMk id="59" creationId="{73C994B4-9721-4148-9EEC-6793CECDE8DD}"/>
          </ac:spMkLst>
        </pc:spChg>
        <pc:spChg chg="add del">
          <ac:chgData name="Dienes Ádám" userId="50390fb9-0a40-48ad-86b9-9b3c366ee794" providerId="ADAL" clId="{8A4A7FA5-7832-4678-93BA-CF064BC196D8}" dt="2024-03-25T21:53:36.850" v="1081" actId="26606"/>
          <ac:spMkLst>
            <pc:docMk/>
            <pc:sldMk cId="2231972000" sldId="273"/>
            <ac:spMk id="60" creationId="{F9D95E49-763A-4886-B038-82F734740554}"/>
          </ac:spMkLst>
        </pc:spChg>
        <pc:spChg chg="add del">
          <ac:chgData name="Dienes Ádám" userId="50390fb9-0a40-48ad-86b9-9b3c366ee794" providerId="ADAL" clId="{8A4A7FA5-7832-4678-93BA-CF064BC196D8}" dt="2024-03-25T21:53:36.850" v="1081" actId="26606"/>
          <ac:spMkLst>
            <pc:docMk/>
            <pc:sldMk cId="2231972000" sldId="273"/>
            <ac:spMk id="61" creationId="{36F31C88-3DEF-4EA8-AE3A-49441413FC54}"/>
          </ac:spMkLst>
        </pc:spChg>
        <pc:grpChg chg="add del">
          <ac:chgData name="Dienes Ádám" userId="50390fb9-0a40-48ad-86b9-9b3c366ee794" providerId="ADAL" clId="{8A4A7FA5-7832-4678-93BA-CF064BC196D8}" dt="2024-03-25T21:52:49.321" v="1033" actId="26606"/>
          <ac:grpSpMkLst>
            <pc:docMk/>
            <pc:sldMk cId="2231972000" sldId="273"/>
            <ac:grpSpMk id="20" creationId="{05314994-6337-4875-8CF5-652CAFE8342C}"/>
          </ac:grpSpMkLst>
        </pc:grpChg>
        <pc:grpChg chg="add del">
          <ac:chgData name="Dienes Ádám" userId="50390fb9-0a40-48ad-86b9-9b3c366ee794" providerId="ADAL" clId="{8A4A7FA5-7832-4678-93BA-CF064BC196D8}" dt="2024-03-25T21:53:32.716" v="1073" actId="26606"/>
          <ac:grpSpMkLst>
            <pc:docMk/>
            <pc:sldMk cId="2231972000" sldId="273"/>
            <ac:grpSpMk id="38" creationId="{D2A542E6-1924-4FE2-89D1-3CB19468C1F6}"/>
          </ac:grpSpMkLst>
        </pc:grpChg>
        <pc:grpChg chg="add del">
          <ac:chgData name="Dienes Ádám" userId="50390fb9-0a40-48ad-86b9-9b3c366ee794" providerId="ADAL" clId="{8A4A7FA5-7832-4678-93BA-CF064BC196D8}" dt="2024-03-25T21:53:32.716" v="1073" actId="26606"/>
          <ac:grpSpMkLst>
            <pc:docMk/>
            <pc:sldMk cId="2231972000" sldId="273"/>
            <ac:grpSpMk id="44" creationId="{21DDE79B-A5E7-4416-9FDF-A11E385102C9}"/>
          </ac:grpSpMkLst>
        </pc:grpChg>
        <pc:grpChg chg="add del">
          <ac:chgData name="Dienes Ádám" userId="50390fb9-0a40-48ad-86b9-9b3c366ee794" providerId="ADAL" clId="{8A4A7FA5-7832-4678-93BA-CF064BC196D8}" dt="2024-03-25T21:57:18.528" v="1198" actId="26606"/>
          <ac:grpSpMkLst>
            <pc:docMk/>
            <pc:sldMk cId="2231972000" sldId="273"/>
            <ac:grpSpMk id="48" creationId="{CF22986C-DDF7-4109-9D6A-006800D6B041}"/>
          </ac:grpSpMkLst>
        </pc:grpChg>
        <pc:grpChg chg="add del">
          <ac:chgData name="Dienes Ádám" userId="50390fb9-0a40-48ad-86b9-9b3c366ee794" providerId="ADAL" clId="{8A4A7FA5-7832-4678-93BA-CF064BC196D8}" dt="2024-03-25T21:53:35.837" v="1079" actId="26606"/>
          <ac:grpSpMkLst>
            <pc:docMk/>
            <pc:sldMk cId="2231972000" sldId="273"/>
            <ac:grpSpMk id="56" creationId="{31C49F18-8757-4E87-5C2E-9D6D7B82BA3B}"/>
          </ac:grpSpMkLst>
        </pc:grpChg>
        <pc:graphicFrameChg chg="mod modGraphic">
          <ac:chgData name="Dienes Ádám" userId="50390fb9-0a40-48ad-86b9-9b3c366ee794" providerId="ADAL" clId="{8A4A7FA5-7832-4678-93BA-CF064BC196D8}" dt="2024-03-25T22:12:30.557" v="1303" actId="1076"/>
          <ac:graphicFrameMkLst>
            <pc:docMk/>
            <pc:sldMk cId="2231972000" sldId="273"/>
            <ac:graphicFrameMk id="13" creationId="{71E97A74-964A-1C59-318B-C25CEBDF9F42}"/>
          </ac:graphicFrameMkLst>
        </pc:graphicFrameChg>
        <pc:picChg chg="add del mod ord">
          <ac:chgData name="Dienes Ádám" userId="50390fb9-0a40-48ad-86b9-9b3c366ee794" providerId="ADAL" clId="{8A4A7FA5-7832-4678-93BA-CF064BC196D8}" dt="2024-03-25T21:57:23.519" v="1200" actId="478"/>
          <ac:picMkLst>
            <pc:docMk/>
            <pc:sldMk cId="2231972000" sldId="273"/>
            <ac:picMk id="2" creationId="{7D039AE9-6B79-E6CA-C3E2-A8CD4EC523A8}"/>
          </ac:picMkLst>
        </pc:picChg>
        <pc:picChg chg="add del mod">
          <ac:chgData name="Dienes Ádám" userId="50390fb9-0a40-48ad-86b9-9b3c366ee794" providerId="ADAL" clId="{8A4A7FA5-7832-4678-93BA-CF064BC196D8}" dt="2024-03-25T22:37:52.237" v="1668" actId="21"/>
          <ac:picMkLst>
            <pc:docMk/>
            <pc:sldMk cId="2231972000" sldId="273"/>
            <ac:picMk id="8" creationId="{F216E64F-643A-B81D-AC6A-9C9CCEF12AF2}"/>
          </ac:picMkLst>
        </pc:picChg>
        <pc:picChg chg="del">
          <ac:chgData name="Dienes Ádám" userId="50390fb9-0a40-48ad-86b9-9b3c366ee794" providerId="ADAL" clId="{8A4A7FA5-7832-4678-93BA-CF064BC196D8}" dt="2024-03-25T21:52:34.305" v="1025" actId="478"/>
          <ac:picMkLst>
            <pc:docMk/>
            <pc:sldMk cId="2231972000" sldId="273"/>
            <ac:picMk id="9" creationId="{315BF570-F357-773F-9F01-E9CE4369AEDA}"/>
          </ac:picMkLst>
        </pc:picChg>
        <pc:picChg chg="add del">
          <ac:chgData name="Dienes Ádám" userId="50390fb9-0a40-48ad-86b9-9b3c366ee794" providerId="ADAL" clId="{8A4A7FA5-7832-4678-93BA-CF064BC196D8}" dt="2024-03-25T21:52:47.970" v="1031" actId="26606"/>
          <ac:picMkLst>
            <pc:docMk/>
            <pc:sldMk cId="2231972000" sldId="273"/>
            <ac:picMk id="15" creationId="{DB9A8779-BA56-F429-236B-F1F1007CABEF}"/>
          </ac:picMkLst>
        </pc:picChg>
        <pc:cxnChg chg="add mod ord">
          <ac:chgData name="Dienes Ádám" userId="50390fb9-0a40-48ad-86b9-9b3c366ee794" providerId="ADAL" clId="{8A4A7FA5-7832-4678-93BA-CF064BC196D8}" dt="2024-03-25T22:12:53.840" v="1308" actId="166"/>
          <ac:cxnSpMkLst>
            <pc:docMk/>
            <pc:sldMk cId="2231972000" sldId="273"/>
            <ac:cxnSpMk id="3" creationId="{7A29DAFE-2D9E-7B43-768D-B6DAED15FFD7}"/>
          </ac:cxnSpMkLst>
        </pc:cxnChg>
        <pc:cxnChg chg="add del">
          <ac:chgData name="Dienes Ádám" userId="50390fb9-0a40-48ad-86b9-9b3c366ee794" providerId="ADAL" clId="{8A4A7FA5-7832-4678-93BA-CF064BC196D8}" dt="2024-03-25T21:53:36.850" v="1081" actId="26606"/>
          <ac:cxnSpMkLst>
            <pc:docMk/>
            <pc:sldMk cId="2231972000" sldId="273"/>
            <ac:cxnSpMk id="46" creationId="{5EACA08E-D537-41C6-96A5-5900E05D3217}"/>
          </ac:cxnSpMkLst>
        </pc:cxnChg>
        <pc:cxnChg chg="add del">
          <ac:chgData name="Dienes Ádám" userId="50390fb9-0a40-48ad-86b9-9b3c366ee794" providerId="ADAL" clId="{8A4A7FA5-7832-4678-93BA-CF064BC196D8}" dt="2024-03-25T21:53:36.850" v="1081" actId="26606"/>
          <ac:cxnSpMkLst>
            <pc:docMk/>
            <pc:sldMk cId="2231972000" sldId="273"/>
            <ac:cxnSpMk id="62" creationId="{F085D7B9-E066-4923-8CB7-294BF306296A}"/>
          </ac:cxnSpMkLst>
        </pc:cxnChg>
      </pc:sldChg>
      <pc:sldChg chg="addSp delSp modSp add mod ord setBg delDesignElem">
        <pc:chgData name="Dienes Ádám" userId="50390fb9-0a40-48ad-86b9-9b3c366ee794" providerId="ADAL" clId="{8A4A7FA5-7832-4678-93BA-CF064BC196D8}" dt="2024-03-25T22:17:51.601" v="1458" actId="20577"/>
        <pc:sldMkLst>
          <pc:docMk/>
          <pc:sldMk cId="1895618898" sldId="274"/>
        </pc:sldMkLst>
        <pc:spChg chg="add mod">
          <ac:chgData name="Dienes Ádám" userId="50390fb9-0a40-48ad-86b9-9b3c366ee794" providerId="ADAL" clId="{8A4A7FA5-7832-4678-93BA-CF064BC196D8}" dt="2024-03-25T22:17:51.601" v="1458" actId="20577"/>
          <ac:spMkLst>
            <pc:docMk/>
            <pc:sldMk cId="1895618898" sldId="274"/>
            <ac:spMk id="2" creationId="{D72B1863-FF17-03D5-8573-544403DDE9B1}"/>
          </ac:spMkLst>
        </pc:spChg>
        <pc:spChg chg="mod ord">
          <ac:chgData name="Dienes Ádám" userId="50390fb9-0a40-48ad-86b9-9b3c366ee794" providerId="ADAL" clId="{8A4A7FA5-7832-4678-93BA-CF064BC196D8}" dt="2024-03-25T22:15:28.271" v="1351" actId="14100"/>
          <ac:spMkLst>
            <pc:docMk/>
            <pc:sldMk cId="1895618898" sldId="274"/>
            <ac:spMk id="7" creationId="{B12E5A36-F0B6-FE0C-F694-3D35D788F3FE}"/>
          </ac:spMkLst>
        </pc:spChg>
        <pc:spChg chg="del">
          <ac:chgData name="Dienes Ádám" userId="50390fb9-0a40-48ad-86b9-9b3c366ee794" providerId="ADAL" clId="{8A4A7FA5-7832-4678-93BA-CF064BC196D8}" dt="2024-03-25T22:14:47.492" v="1316"/>
          <ac:spMkLst>
            <pc:docMk/>
            <pc:sldMk cId="1895618898" sldId="274"/>
            <ac:spMk id="31" creationId="{DCC231C8-C761-4B31-9B1C-C6D19248C6B3}"/>
          </ac:spMkLst>
        </pc:spChg>
        <pc:spChg chg="add del">
          <ac:chgData name="Dienes Ádám" userId="50390fb9-0a40-48ad-86b9-9b3c366ee794" providerId="ADAL" clId="{8A4A7FA5-7832-4678-93BA-CF064BC196D8}" dt="2024-03-25T22:15:24.183" v="1350" actId="26606"/>
          <ac:spMkLst>
            <pc:docMk/>
            <pc:sldMk cId="1895618898" sldId="274"/>
            <ac:spMk id="1031" creationId="{D7A453D2-15D8-4403-815F-291FA16340D9}"/>
          </ac:spMkLst>
        </pc:spChg>
        <pc:spChg chg="add del">
          <ac:chgData name="Dienes Ádám" userId="50390fb9-0a40-48ad-86b9-9b3c366ee794" providerId="ADAL" clId="{8A4A7FA5-7832-4678-93BA-CF064BC196D8}" dt="2024-03-25T22:15:24.183" v="1350" actId="26606"/>
          <ac:spMkLst>
            <pc:docMk/>
            <pc:sldMk cId="1895618898" sldId="274"/>
            <ac:spMk id="1033" creationId="{8161EA6B-09CA-445B-AB0D-8DF76FA92DEF}"/>
          </ac:spMkLst>
        </pc:spChg>
        <pc:spChg chg="add del">
          <ac:chgData name="Dienes Ádám" userId="50390fb9-0a40-48ad-86b9-9b3c366ee794" providerId="ADAL" clId="{8A4A7FA5-7832-4678-93BA-CF064BC196D8}" dt="2024-03-25T22:15:24.183" v="1350" actId="26606"/>
          <ac:spMkLst>
            <pc:docMk/>
            <pc:sldMk cId="1895618898" sldId="274"/>
            <ac:spMk id="1043" creationId="{B8114C98-A349-4111-A123-E8EAB86ABE30}"/>
          </ac:spMkLst>
        </pc:spChg>
        <pc:spChg chg="add del">
          <ac:chgData name="Dienes Ádám" userId="50390fb9-0a40-48ad-86b9-9b3c366ee794" providerId="ADAL" clId="{8A4A7FA5-7832-4678-93BA-CF064BC196D8}" dt="2024-03-25T22:15:24.183" v="1350" actId="26606"/>
          <ac:spMkLst>
            <pc:docMk/>
            <pc:sldMk cId="1895618898" sldId="274"/>
            <ac:spMk id="1051" creationId="{E2D3D3F2-ABBB-4453-B1C5-1BEBF7E4DD56}"/>
          </ac:spMkLst>
        </pc:spChg>
        <pc:spChg chg="add del">
          <ac:chgData name="Dienes Ádám" userId="50390fb9-0a40-48ad-86b9-9b3c366ee794" providerId="ADAL" clId="{8A4A7FA5-7832-4678-93BA-CF064BC196D8}" dt="2024-03-25T22:15:24.183" v="1350" actId="26606"/>
          <ac:spMkLst>
            <pc:docMk/>
            <pc:sldMk cId="1895618898" sldId="274"/>
            <ac:spMk id="1065" creationId="{773AEA78-C03B-40B7-9D11-DC022119D577}"/>
          </ac:spMkLst>
        </pc:spChg>
        <pc:grpChg chg="add del">
          <ac:chgData name="Dienes Ádám" userId="50390fb9-0a40-48ad-86b9-9b3c366ee794" providerId="ADAL" clId="{8A4A7FA5-7832-4678-93BA-CF064BC196D8}" dt="2024-03-25T22:15:24.183" v="1350" actId="26606"/>
          <ac:grpSpMkLst>
            <pc:docMk/>
            <pc:sldMk cId="1895618898" sldId="274"/>
            <ac:grpSpMk id="1035" creationId="{913B067F-3154-4968-A886-DF93A787EC44}"/>
          </ac:grpSpMkLst>
        </pc:grpChg>
        <pc:grpChg chg="add del">
          <ac:chgData name="Dienes Ádám" userId="50390fb9-0a40-48ad-86b9-9b3c366ee794" providerId="ADAL" clId="{8A4A7FA5-7832-4678-93BA-CF064BC196D8}" dt="2024-03-25T22:15:24.183" v="1350" actId="26606"/>
          <ac:grpSpMkLst>
            <pc:docMk/>
            <pc:sldMk cId="1895618898" sldId="274"/>
            <ac:grpSpMk id="1045" creationId="{670FB431-AE18-414D-92F4-1D12D1991152}"/>
          </ac:grpSpMkLst>
        </pc:grpChg>
        <pc:grpChg chg="add del">
          <ac:chgData name="Dienes Ádám" userId="50390fb9-0a40-48ad-86b9-9b3c366ee794" providerId="ADAL" clId="{8A4A7FA5-7832-4678-93BA-CF064BC196D8}" dt="2024-03-25T22:15:24.183" v="1350" actId="26606"/>
          <ac:grpSpMkLst>
            <pc:docMk/>
            <pc:sldMk cId="1895618898" sldId="274"/>
            <ac:grpSpMk id="1053" creationId="{8214E4A5-A0D2-42C4-8D14-D2A7E495F041}"/>
          </ac:grpSpMkLst>
        </pc:grpChg>
        <pc:grpChg chg="add del">
          <ac:chgData name="Dienes Ádám" userId="50390fb9-0a40-48ad-86b9-9b3c366ee794" providerId="ADAL" clId="{8A4A7FA5-7832-4678-93BA-CF064BC196D8}" dt="2024-03-25T22:15:24.183" v="1350" actId="26606"/>
          <ac:grpSpMkLst>
            <pc:docMk/>
            <pc:sldMk cId="1895618898" sldId="274"/>
            <ac:grpSpMk id="1059" creationId="{1F4E1649-4D1F-4A91-AF97-A254BFDD524D}"/>
          </ac:grpSpMkLst>
        </pc:grpChg>
        <pc:graphicFrameChg chg="del">
          <ac:chgData name="Dienes Ádám" userId="50390fb9-0a40-48ad-86b9-9b3c366ee794" providerId="ADAL" clId="{8A4A7FA5-7832-4678-93BA-CF064BC196D8}" dt="2024-03-25T22:15:08.188" v="1345" actId="478"/>
          <ac:graphicFrameMkLst>
            <pc:docMk/>
            <pc:sldMk cId="1895618898" sldId="274"/>
            <ac:graphicFrameMk id="13" creationId="{71E97A74-964A-1C59-318B-C25CEBDF9F42}"/>
          </ac:graphicFrameMkLst>
        </pc:graphicFrameChg>
        <pc:picChg chg="add del mod">
          <ac:chgData name="Dienes Ádám" userId="50390fb9-0a40-48ad-86b9-9b3c366ee794" providerId="ADAL" clId="{8A4A7FA5-7832-4678-93BA-CF064BC196D8}" dt="2024-03-25T22:15:46.318" v="1356" actId="478"/>
          <ac:picMkLst>
            <pc:docMk/>
            <pc:sldMk cId="1895618898" sldId="274"/>
            <ac:picMk id="1026" creationId="{8A8EE573-0326-871E-1F17-4934A9B47E5D}"/>
          </ac:picMkLst>
        </pc:picChg>
        <pc:picChg chg="add mod">
          <ac:chgData name="Dienes Ádám" userId="50390fb9-0a40-48ad-86b9-9b3c366ee794" providerId="ADAL" clId="{8A4A7FA5-7832-4678-93BA-CF064BC196D8}" dt="2024-03-25T22:16:14.406" v="1367" actId="14100"/>
          <ac:picMkLst>
            <pc:docMk/>
            <pc:sldMk cId="1895618898" sldId="274"/>
            <ac:picMk id="1028" creationId="{2F1AD41F-1D68-F436-80CD-142EE2D2856D}"/>
          </ac:picMkLst>
        </pc:picChg>
        <pc:cxnChg chg="del mod">
          <ac:chgData name="Dienes Ádám" userId="50390fb9-0a40-48ad-86b9-9b3c366ee794" providerId="ADAL" clId="{8A4A7FA5-7832-4678-93BA-CF064BC196D8}" dt="2024-03-25T22:17:19.176" v="1449" actId="478"/>
          <ac:cxnSpMkLst>
            <pc:docMk/>
            <pc:sldMk cId="1895618898" sldId="274"/>
            <ac:cxnSpMk id="3" creationId="{7A29DAFE-2D9E-7B43-768D-B6DAED15FFD7}"/>
          </ac:cxnSpMkLst>
        </pc:cxnChg>
      </pc:sldChg>
      <pc:sldChg chg="addSp modSp mod">
        <pc:chgData name="Dienes Ádám" userId="50390fb9-0a40-48ad-86b9-9b3c366ee794" providerId="ADAL" clId="{8A4A7FA5-7832-4678-93BA-CF064BC196D8}" dt="2024-03-25T22:44:07.323" v="1864" actId="1076"/>
        <pc:sldMkLst>
          <pc:docMk/>
          <pc:sldMk cId="1616717422" sldId="275"/>
        </pc:sldMkLst>
        <pc:spChg chg="mod">
          <ac:chgData name="Dienes Ádám" userId="50390fb9-0a40-48ad-86b9-9b3c366ee794" providerId="ADAL" clId="{8A4A7FA5-7832-4678-93BA-CF064BC196D8}" dt="2024-03-25T22:36:47.186" v="1655" actId="1076"/>
          <ac:spMkLst>
            <pc:docMk/>
            <pc:sldMk cId="1616717422" sldId="275"/>
            <ac:spMk id="2" creationId="{BD4009BA-22D0-C436-15CC-59913DBA739F}"/>
          </ac:spMkLst>
        </pc:spChg>
        <pc:spChg chg="mod">
          <ac:chgData name="Dienes Ádám" userId="50390fb9-0a40-48ad-86b9-9b3c366ee794" providerId="ADAL" clId="{8A4A7FA5-7832-4678-93BA-CF064BC196D8}" dt="2024-03-25T22:44:00.990" v="1862" actId="1076"/>
          <ac:spMkLst>
            <pc:docMk/>
            <pc:sldMk cId="1616717422" sldId="275"/>
            <ac:spMk id="4" creationId="{AD279A57-F083-EC02-7255-302FD9FE00D4}"/>
          </ac:spMkLst>
        </pc:spChg>
        <pc:picChg chg="add mod">
          <ac:chgData name="Dienes Ádám" userId="50390fb9-0a40-48ad-86b9-9b3c366ee794" providerId="ADAL" clId="{8A4A7FA5-7832-4678-93BA-CF064BC196D8}" dt="2024-03-25T22:44:07.323" v="1864" actId="1076"/>
          <ac:picMkLst>
            <pc:docMk/>
            <pc:sldMk cId="1616717422" sldId="275"/>
            <ac:picMk id="6" creationId="{2F2E7F8D-A3F0-B5D6-44B8-5C581E2225EE}"/>
          </ac:picMkLst>
        </pc:picChg>
      </pc:sldChg>
    </pc:docChg>
  </pc:docChgLst>
  <pc:docChgLst>
    <pc:chgData name="Sólyomvári Katalin" userId="S::t9nqai@inf.elte.hu::2e0f0186-5d3a-4f84-bd3f-aba1dffb8029" providerId="AD" clId="Web-{815A5F3A-4DC3-4355-9F4C-D1901D146D47}"/>
    <pc:docChg chg="addSld delSld modSld">
      <pc:chgData name="Sólyomvári Katalin" userId="S::t9nqai@inf.elte.hu::2e0f0186-5d3a-4f84-bd3f-aba1dffb8029" providerId="AD" clId="Web-{815A5F3A-4DC3-4355-9F4C-D1901D146D47}" dt="2024-03-26T09:34:41.942" v="25" actId="20577"/>
      <pc:docMkLst>
        <pc:docMk/>
      </pc:docMkLst>
      <pc:sldChg chg="modSp">
        <pc:chgData name="Sólyomvári Katalin" userId="S::t9nqai@inf.elte.hu::2e0f0186-5d3a-4f84-bd3f-aba1dffb8029" providerId="AD" clId="Web-{815A5F3A-4DC3-4355-9F4C-D1901D146D47}" dt="2024-03-26T09:32:49.045" v="9" actId="20577"/>
        <pc:sldMkLst>
          <pc:docMk/>
          <pc:sldMk cId="1941456301" sldId="258"/>
        </pc:sldMkLst>
        <pc:spChg chg="mod">
          <ac:chgData name="Sólyomvári Katalin" userId="S::t9nqai@inf.elte.hu::2e0f0186-5d3a-4f84-bd3f-aba1dffb8029" providerId="AD" clId="Web-{815A5F3A-4DC3-4355-9F4C-D1901D146D47}" dt="2024-03-26T09:32:49.045" v="9" actId="20577"/>
          <ac:spMkLst>
            <pc:docMk/>
            <pc:sldMk cId="1941456301" sldId="258"/>
            <ac:spMk id="6" creationId="{A8C01155-87DD-20A7-A276-10110B38650E}"/>
          </ac:spMkLst>
        </pc:spChg>
      </pc:sldChg>
      <pc:sldChg chg="modSp">
        <pc:chgData name="Sólyomvári Katalin" userId="S::t9nqai@inf.elte.hu::2e0f0186-5d3a-4f84-bd3f-aba1dffb8029" providerId="AD" clId="Web-{815A5F3A-4DC3-4355-9F4C-D1901D146D47}" dt="2024-03-26T09:34:41.942" v="25" actId="20577"/>
        <pc:sldMkLst>
          <pc:docMk/>
          <pc:sldMk cId="1616717422" sldId="275"/>
        </pc:sldMkLst>
        <pc:spChg chg="mod">
          <ac:chgData name="Sólyomvári Katalin" userId="S::t9nqai@inf.elte.hu::2e0f0186-5d3a-4f84-bd3f-aba1dffb8029" providerId="AD" clId="Web-{815A5F3A-4DC3-4355-9F4C-D1901D146D47}" dt="2024-03-26T09:34:41.942" v="25" actId="20577"/>
          <ac:spMkLst>
            <pc:docMk/>
            <pc:sldMk cId="1616717422" sldId="275"/>
            <ac:spMk id="4" creationId="{AD279A57-F083-EC02-7255-302FD9FE00D4}"/>
          </ac:spMkLst>
        </pc:spChg>
      </pc:sldChg>
      <pc:sldChg chg="new del">
        <pc:chgData name="Sólyomvári Katalin" userId="S::t9nqai@inf.elte.hu::2e0f0186-5d3a-4f84-bd3f-aba1dffb8029" providerId="AD" clId="Web-{815A5F3A-4DC3-4355-9F4C-D1901D146D47}" dt="2024-03-26T09:11:24.840" v="1"/>
        <pc:sldMkLst>
          <pc:docMk/>
          <pc:sldMk cId="830114824" sldId="276"/>
        </pc:sldMkLst>
      </pc:sldChg>
    </pc:docChg>
  </pc:docChgLst>
  <pc:docChgLst>
    <pc:chgData name="Beregi Bence Zsolt" userId="S::dqk6te@inf.elte.hu::7d14a226-7d15-4058-a340-3efd150e4765" providerId="AD" clId="Web-{08D91161-959B-44C7-9CD8-7698116BD0DF}"/>
    <pc:docChg chg="modSld">
      <pc:chgData name="Beregi Bence Zsolt" userId="S::dqk6te@inf.elte.hu::7d14a226-7d15-4058-a340-3efd150e4765" providerId="AD" clId="Web-{08D91161-959B-44C7-9CD8-7698116BD0DF}" dt="2024-03-25T22:07:45.563" v="3" actId="14100"/>
      <pc:docMkLst>
        <pc:docMk/>
      </pc:docMkLst>
      <pc:sldChg chg="addSp modSp">
        <pc:chgData name="Beregi Bence Zsolt" userId="S::dqk6te@inf.elte.hu::7d14a226-7d15-4058-a340-3efd150e4765" providerId="AD" clId="Web-{08D91161-959B-44C7-9CD8-7698116BD0DF}" dt="2024-03-25T22:07:45.563" v="3" actId="14100"/>
        <pc:sldMkLst>
          <pc:docMk/>
          <pc:sldMk cId="3042716276" sldId="261"/>
        </pc:sldMkLst>
        <pc:spChg chg="add mod">
          <ac:chgData name="Beregi Bence Zsolt" userId="S::dqk6te@inf.elte.hu::7d14a226-7d15-4058-a340-3efd150e4765" providerId="AD" clId="Web-{08D91161-959B-44C7-9CD8-7698116BD0DF}" dt="2024-03-25T22:07:45.563" v="3" actId="14100"/>
          <ac:spMkLst>
            <pc:docMk/>
            <pc:sldMk cId="3042716276" sldId="261"/>
            <ac:spMk id="3" creationId="{622659A3-AAFB-C5F5-8B5D-CEFD0F907593}"/>
          </ac:spMkLst>
        </pc:spChg>
      </pc:sldChg>
    </pc:docChg>
  </pc:docChgLst>
  <pc:docChgLst>
    <pc:chgData name="Dienes Ádám" userId="50390fb9-0a40-48ad-86b9-9b3c366ee794" providerId="ADAL" clId="{92534E1A-C70C-4EB9-B664-64B672B00688}"/>
    <pc:docChg chg="undo custSel addSld modSld">
      <pc:chgData name="Dienes Ádám" userId="50390fb9-0a40-48ad-86b9-9b3c366ee794" providerId="ADAL" clId="{92534E1A-C70C-4EB9-B664-64B672B00688}" dt="2024-03-26T10:45:43.069" v="517" actId="20577"/>
      <pc:docMkLst>
        <pc:docMk/>
      </pc:docMkLst>
      <pc:sldChg chg="modSp mod">
        <pc:chgData name="Dienes Ádám" userId="50390fb9-0a40-48ad-86b9-9b3c366ee794" providerId="ADAL" clId="{92534E1A-C70C-4EB9-B664-64B672B00688}" dt="2024-03-26T10:37:26.334" v="151" actId="20577"/>
        <pc:sldMkLst>
          <pc:docMk/>
          <pc:sldMk cId="1941456301" sldId="258"/>
        </pc:sldMkLst>
        <pc:spChg chg="mod">
          <ac:chgData name="Dienes Ádám" userId="50390fb9-0a40-48ad-86b9-9b3c366ee794" providerId="ADAL" clId="{92534E1A-C70C-4EB9-B664-64B672B00688}" dt="2024-03-26T09:36:10.362" v="128" actId="1076"/>
          <ac:spMkLst>
            <pc:docMk/>
            <pc:sldMk cId="1941456301" sldId="258"/>
            <ac:spMk id="2" creationId="{38BD4BA9-49AE-8F76-50F0-5208ED5688CF}"/>
          </ac:spMkLst>
        </pc:spChg>
        <pc:spChg chg="mod">
          <ac:chgData name="Dienes Ádám" userId="50390fb9-0a40-48ad-86b9-9b3c366ee794" providerId="ADAL" clId="{92534E1A-C70C-4EB9-B664-64B672B00688}" dt="2024-03-26T10:37:26.334" v="151" actId="20577"/>
          <ac:spMkLst>
            <pc:docMk/>
            <pc:sldMk cId="1941456301" sldId="258"/>
            <ac:spMk id="6" creationId="{A8C01155-87DD-20A7-A276-10110B38650E}"/>
          </ac:spMkLst>
        </pc:spChg>
        <pc:graphicFrameChg chg="mod modGraphic">
          <ac:chgData name="Dienes Ádám" userId="50390fb9-0a40-48ad-86b9-9b3c366ee794" providerId="ADAL" clId="{92534E1A-C70C-4EB9-B664-64B672B00688}" dt="2024-03-26T09:36:14.615" v="129" actId="1076"/>
          <ac:graphicFrameMkLst>
            <pc:docMk/>
            <pc:sldMk cId="1941456301" sldId="258"/>
            <ac:graphicFrameMk id="4" creationId="{E19A76FE-25D5-B8C4-6397-A3141EEF34FB}"/>
          </ac:graphicFrameMkLst>
        </pc:graphicFrameChg>
      </pc:sldChg>
      <pc:sldChg chg="modSp mod">
        <pc:chgData name="Dienes Ádám" userId="50390fb9-0a40-48ad-86b9-9b3c366ee794" providerId="ADAL" clId="{92534E1A-C70C-4EB9-B664-64B672B00688}" dt="2024-03-26T09:18:24.055" v="11" actId="1035"/>
        <pc:sldMkLst>
          <pc:docMk/>
          <pc:sldMk cId="3588655973" sldId="263"/>
        </pc:sldMkLst>
        <pc:spChg chg="mod">
          <ac:chgData name="Dienes Ádám" userId="50390fb9-0a40-48ad-86b9-9b3c366ee794" providerId="ADAL" clId="{92534E1A-C70C-4EB9-B664-64B672B00688}" dt="2024-03-26T09:18:20.829" v="9" actId="1076"/>
          <ac:spMkLst>
            <pc:docMk/>
            <pc:sldMk cId="3588655973" sldId="263"/>
            <ac:spMk id="2" creationId="{C422294E-5CF0-657F-6545-0C75D47C6227}"/>
          </ac:spMkLst>
        </pc:spChg>
        <pc:picChg chg="mod">
          <ac:chgData name="Dienes Ádám" userId="50390fb9-0a40-48ad-86b9-9b3c366ee794" providerId="ADAL" clId="{92534E1A-C70C-4EB9-B664-64B672B00688}" dt="2024-03-26T09:18:24.055" v="11" actId="1035"/>
          <ac:picMkLst>
            <pc:docMk/>
            <pc:sldMk cId="3588655973" sldId="263"/>
            <ac:picMk id="14" creationId="{A547944A-12E1-9E6D-2C57-54E0814A88DD}"/>
          </ac:picMkLst>
        </pc:picChg>
      </pc:sldChg>
      <pc:sldChg chg="addSp delSp modSp mod">
        <pc:chgData name="Dienes Ádám" userId="50390fb9-0a40-48ad-86b9-9b3c366ee794" providerId="ADAL" clId="{92534E1A-C70C-4EB9-B664-64B672B00688}" dt="2024-03-26T10:45:43.069" v="517" actId="20577"/>
        <pc:sldMkLst>
          <pc:docMk/>
          <pc:sldMk cId="2872323498" sldId="269"/>
        </pc:sldMkLst>
        <pc:spChg chg="mod">
          <ac:chgData name="Dienes Ádám" userId="50390fb9-0a40-48ad-86b9-9b3c366ee794" providerId="ADAL" clId="{92534E1A-C70C-4EB9-B664-64B672B00688}" dt="2024-03-26T10:38:20.145" v="184" actId="20577"/>
          <ac:spMkLst>
            <pc:docMk/>
            <pc:sldMk cId="2872323498" sldId="269"/>
            <ac:spMk id="2" creationId="{906B7F8D-7DA5-C840-8DBF-C88DA5E2E71A}"/>
          </ac:spMkLst>
        </pc:spChg>
        <pc:spChg chg="add mod">
          <ac:chgData name="Dienes Ádám" userId="50390fb9-0a40-48ad-86b9-9b3c366ee794" providerId="ADAL" clId="{92534E1A-C70C-4EB9-B664-64B672B00688}" dt="2024-03-26T10:45:43.069" v="517" actId="20577"/>
          <ac:spMkLst>
            <pc:docMk/>
            <pc:sldMk cId="2872323498" sldId="269"/>
            <ac:spMk id="4" creationId="{80072EF0-43F3-EA1D-39DB-1577F1A8B7B8}"/>
          </ac:spMkLst>
        </pc:spChg>
        <pc:graphicFrameChg chg="del">
          <ac:chgData name="Dienes Ádám" userId="50390fb9-0a40-48ad-86b9-9b3c366ee794" providerId="ADAL" clId="{92534E1A-C70C-4EB9-B664-64B672B00688}" dt="2024-03-26T10:38:22.160" v="185" actId="478"/>
          <ac:graphicFrameMkLst>
            <pc:docMk/>
            <pc:sldMk cId="2872323498" sldId="269"/>
            <ac:graphicFrameMk id="38" creationId="{9B19735D-3870-0B3E-273E-78BA9F2F8EA9}"/>
          </ac:graphicFrameMkLst>
        </pc:graphicFrameChg>
        <pc:picChg chg="del">
          <ac:chgData name="Dienes Ádám" userId="50390fb9-0a40-48ad-86b9-9b3c366ee794" providerId="ADAL" clId="{92534E1A-C70C-4EB9-B664-64B672B00688}" dt="2024-03-26T10:40:23.518" v="319" actId="478"/>
          <ac:picMkLst>
            <pc:docMk/>
            <pc:sldMk cId="2872323498" sldId="269"/>
            <ac:picMk id="6" creationId="{8AAA7038-8872-0267-F283-03EBFAF502F0}"/>
          </ac:picMkLst>
        </pc:picChg>
        <pc:picChg chg="add mod">
          <ac:chgData name="Dienes Ádám" userId="50390fb9-0a40-48ad-86b9-9b3c366ee794" providerId="ADAL" clId="{92534E1A-C70C-4EB9-B664-64B672B00688}" dt="2024-03-26T10:40:31.380" v="322" actId="1076"/>
          <ac:picMkLst>
            <pc:docMk/>
            <pc:sldMk cId="2872323498" sldId="269"/>
            <ac:picMk id="1026" creationId="{BABA8C94-5E4C-DE33-7278-07D5ABF2FD95}"/>
          </ac:picMkLst>
        </pc:picChg>
      </pc:sldChg>
      <pc:sldChg chg="modSp mod">
        <pc:chgData name="Dienes Ádám" userId="50390fb9-0a40-48ad-86b9-9b3c366ee794" providerId="ADAL" clId="{92534E1A-C70C-4EB9-B664-64B672B00688}" dt="2024-03-26T10:37:52.312" v="153" actId="1076"/>
        <pc:sldMkLst>
          <pc:docMk/>
          <pc:sldMk cId="1587794320" sldId="271"/>
        </pc:sldMkLst>
        <pc:picChg chg="mod">
          <ac:chgData name="Dienes Ádám" userId="50390fb9-0a40-48ad-86b9-9b3c366ee794" providerId="ADAL" clId="{92534E1A-C70C-4EB9-B664-64B672B00688}" dt="2024-03-26T10:37:52.312" v="153" actId="1076"/>
          <ac:picMkLst>
            <pc:docMk/>
            <pc:sldMk cId="1587794320" sldId="271"/>
            <ac:picMk id="14" creationId="{ED8EE303-081C-9A67-A075-136253B107F7}"/>
          </ac:picMkLst>
        </pc:picChg>
      </pc:sldChg>
      <pc:sldChg chg="modSp mod">
        <pc:chgData name="Dienes Ádám" userId="50390fb9-0a40-48ad-86b9-9b3c366ee794" providerId="ADAL" clId="{92534E1A-C70C-4EB9-B664-64B672B00688}" dt="2024-03-26T09:32:43.751" v="50" actId="5793"/>
        <pc:sldMkLst>
          <pc:docMk/>
          <pc:sldMk cId="1616717422" sldId="275"/>
        </pc:sldMkLst>
        <pc:spChg chg="mod">
          <ac:chgData name="Dienes Ádám" userId="50390fb9-0a40-48ad-86b9-9b3c366ee794" providerId="ADAL" clId="{92534E1A-C70C-4EB9-B664-64B672B00688}" dt="2024-03-26T09:32:43.751" v="50" actId="5793"/>
          <ac:spMkLst>
            <pc:docMk/>
            <pc:sldMk cId="1616717422" sldId="275"/>
            <ac:spMk id="4" creationId="{AD279A57-F083-EC02-7255-302FD9FE00D4}"/>
          </ac:spMkLst>
        </pc:spChg>
      </pc:sldChg>
      <pc:sldChg chg="add">
        <pc:chgData name="Dienes Ádám" userId="50390fb9-0a40-48ad-86b9-9b3c366ee794" providerId="ADAL" clId="{92534E1A-C70C-4EB9-B664-64B672B00688}" dt="2024-03-26T10:38:12.431" v="154"/>
        <pc:sldMkLst>
          <pc:docMk/>
          <pc:sldMk cId="561778961" sldId="276"/>
        </pc:sldMkLst>
      </pc:sldChg>
    </pc:docChg>
  </pc:docChgLst>
  <pc:docChgLst>
    <pc:chgData name="Beregi Bence Zsolt" userId="7d14a226-7d15-4058-a340-3efd150e4765" providerId="ADAL" clId="{7DDDE384-2FB0-4A41-8A3B-9E2B4A7D031E}"/>
    <pc:docChg chg="undo custSel modSld">
      <pc:chgData name="Beregi Bence Zsolt" userId="7d14a226-7d15-4058-a340-3efd150e4765" providerId="ADAL" clId="{7DDDE384-2FB0-4A41-8A3B-9E2B4A7D031E}" dt="2024-03-25T22:44:16.361" v="75" actId="1076"/>
      <pc:docMkLst>
        <pc:docMk/>
      </pc:docMkLst>
      <pc:sldChg chg="addSp delSp modSp mod setBg">
        <pc:chgData name="Beregi Bence Zsolt" userId="7d14a226-7d15-4058-a340-3efd150e4765" providerId="ADAL" clId="{7DDDE384-2FB0-4A41-8A3B-9E2B4A7D031E}" dt="2024-03-25T22:19:41.883" v="73" actId="1076"/>
        <pc:sldMkLst>
          <pc:docMk/>
          <pc:sldMk cId="3042716276" sldId="261"/>
        </pc:sldMkLst>
        <pc:spChg chg="mod">
          <ac:chgData name="Beregi Bence Zsolt" userId="7d14a226-7d15-4058-a340-3efd150e4765" providerId="ADAL" clId="{7DDDE384-2FB0-4A41-8A3B-9E2B4A7D031E}" dt="2024-03-25T22:19:21.665" v="69" actId="26606"/>
          <ac:spMkLst>
            <pc:docMk/>
            <pc:sldMk cId="3042716276" sldId="261"/>
            <ac:spMk id="2" creationId="{BD4009BA-22D0-C436-15CC-59913DBA739F}"/>
          </ac:spMkLst>
        </pc:spChg>
        <pc:spChg chg="mod ord">
          <ac:chgData name="Beregi Bence Zsolt" userId="7d14a226-7d15-4058-a340-3efd150e4765" providerId="ADAL" clId="{7DDDE384-2FB0-4A41-8A3B-9E2B4A7D031E}" dt="2024-03-25T22:19:41.883" v="73" actId="1076"/>
          <ac:spMkLst>
            <pc:docMk/>
            <pc:sldMk cId="3042716276" sldId="261"/>
            <ac:spMk id="3" creationId="{622659A3-AAFB-C5F5-8B5D-CEFD0F907593}"/>
          </ac:spMkLst>
        </pc:spChg>
        <pc:spChg chg="add del">
          <ac:chgData name="Beregi Bence Zsolt" userId="7d14a226-7d15-4058-a340-3efd150e4765" providerId="ADAL" clId="{7DDDE384-2FB0-4A41-8A3B-9E2B4A7D031E}" dt="2024-03-25T22:19:19.251" v="63" actId="26606"/>
          <ac:spMkLst>
            <pc:docMk/>
            <pc:sldMk cId="3042716276" sldId="261"/>
            <ac:spMk id="1031" creationId="{2B97F24A-32CE-4C1C-A50D-3016B394DCFB}"/>
          </ac:spMkLst>
        </pc:spChg>
        <pc:spChg chg="add del">
          <ac:chgData name="Beregi Bence Zsolt" userId="7d14a226-7d15-4058-a340-3efd150e4765" providerId="ADAL" clId="{7DDDE384-2FB0-4A41-8A3B-9E2B4A7D031E}" dt="2024-03-25T22:19:19.251" v="63" actId="26606"/>
          <ac:spMkLst>
            <pc:docMk/>
            <pc:sldMk cId="3042716276" sldId="261"/>
            <ac:spMk id="1033" creationId="{CD8B4F24-440B-49E9-B85D-733523DC064B}"/>
          </ac:spMkLst>
        </pc:spChg>
        <pc:spChg chg="add del">
          <ac:chgData name="Beregi Bence Zsolt" userId="7d14a226-7d15-4058-a340-3efd150e4765" providerId="ADAL" clId="{7DDDE384-2FB0-4A41-8A3B-9E2B4A7D031E}" dt="2024-03-25T22:19:20.061" v="65" actId="26606"/>
          <ac:spMkLst>
            <pc:docMk/>
            <pc:sldMk cId="3042716276" sldId="261"/>
            <ac:spMk id="1035" creationId="{55A52C45-1FCB-4636-A80F-2849B8226C01}"/>
          </ac:spMkLst>
        </pc:spChg>
        <pc:spChg chg="add del">
          <ac:chgData name="Beregi Bence Zsolt" userId="7d14a226-7d15-4058-a340-3efd150e4765" providerId="ADAL" clId="{7DDDE384-2FB0-4A41-8A3B-9E2B4A7D031E}" dt="2024-03-25T22:19:20.061" v="65" actId="26606"/>
          <ac:spMkLst>
            <pc:docMk/>
            <pc:sldMk cId="3042716276" sldId="261"/>
            <ac:spMk id="1036" creationId="{84ECDE7A-6944-466D-8FFE-149A29BA6BAE}"/>
          </ac:spMkLst>
        </pc:spChg>
        <pc:spChg chg="add del">
          <ac:chgData name="Beregi Bence Zsolt" userId="7d14a226-7d15-4058-a340-3efd150e4765" providerId="ADAL" clId="{7DDDE384-2FB0-4A41-8A3B-9E2B4A7D031E}" dt="2024-03-25T22:19:20.061" v="65" actId="26606"/>
          <ac:spMkLst>
            <pc:docMk/>
            <pc:sldMk cId="3042716276" sldId="261"/>
            <ac:spMk id="1037" creationId="{768EB4DD-3704-43AD-92B3-C4E0C6EA92CB}"/>
          </ac:spMkLst>
        </pc:spChg>
        <pc:spChg chg="add del">
          <ac:chgData name="Beregi Bence Zsolt" userId="7d14a226-7d15-4058-a340-3efd150e4765" providerId="ADAL" clId="{7DDDE384-2FB0-4A41-8A3B-9E2B4A7D031E}" dt="2024-03-25T22:19:20.061" v="65" actId="26606"/>
          <ac:spMkLst>
            <pc:docMk/>
            <pc:sldMk cId="3042716276" sldId="261"/>
            <ac:spMk id="1038" creationId="{B3420082-9415-44EC-802E-C77D71D59C57}"/>
          </ac:spMkLst>
        </pc:spChg>
        <pc:spChg chg="add del">
          <ac:chgData name="Beregi Bence Zsolt" userId="7d14a226-7d15-4058-a340-3efd150e4765" providerId="ADAL" clId="{7DDDE384-2FB0-4A41-8A3B-9E2B4A7D031E}" dt="2024-03-25T22:19:20.696" v="67" actId="26606"/>
          <ac:spMkLst>
            <pc:docMk/>
            <pc:sldMk cId="3042716276" sldId="261"/>
            <ac:spMk id="1040" creationId="{9427AF5F-9A0E-42B7-A252-FD64C9885F9C}"/>
          </ac:spMkLst>
        </pc:spChg>
        <pc:spChg chg="add del">
          <ac:chgData name="Beregi Bence Zsolt" userId="7d14a226-7d15-4058-a340-3efd150e4765" providerId="ADAL" clId="{7DDDE384-2FB0-4A41-8A3B-9E2B4A7D031E}" dt="2024-03-25T22:19:21.665" v="69" actId="26606"/>
          <ac:spMkLst>
            <pc:docMk/>
            <pc:sldMk cId="3042716276" sldId="261"/>
            <ac:spMk id="1042" creationId="{131BAD53-4E89-4F62-BBB7-26359763ED39}"/>
          </ac:spMkLst>
        </pc:spChg>
        <pc:spChg chg="add del">
          <ac:chgData name="Beregi Bence Zsolt" userId="7d14a226-7d15-4058-a340-3efd150e4765" providerId="ADAL" clId="{7DDDE384-2FB0-4A41-8A3B-9E2B4A7D031E}" dt="2024-03-25T22:19:21.665" v="69" actId="26606"/>
          <ac:spMkLst>
            <pc:docMk/>
            <pc:sldMk cId="3042716276" sldId="261"/>
            <ac:spMk id="1043" creationId="{62756DA2-40EB-4C6F-B962-5822FFB54FB6}"/>
          </ac:spMkLst>
        </pc:spChg>
        <pc:picChg chg="del">
          <ac:chgData name="Beregi Bence Zsolt" userId="7d14a226-7d15-4058-a340-3efd150e4765" providerId="ADAL" clId="{7DDDE384-2FB0-4A41-8A3B-9E2B4A7D031E}" dt="2024-03-25T22:19:15.363" v="59" actId="478"/>
          <ac:picMkLst>
            <pc:docMk/>
            <pc:sldMk cId="3042716276" sldId="261"/>
            <ac:picMk id="19" creationId="{D3B4B165-C81E-4730-A73E-1DEB0D2EED54}"/>
          </ac:picMkLst>
        </pc:picChg>
        <pc:picChg chg="add mod">
          <ac:chgData name="Beregi Bence Zsolt" userId="7d14a226-7d15-4058-a340-3efd150e4765" providerId="ADAL" clId="{7DDDE384-2FB0-4A41-8A3B-9E2B4A7D031E}" dt="2024-03-25T22:19:33.832" v="72" actId="1076"/>
          <ac:picMkLst>
            <pc:docMk/>
            <pc:sldMk cId="3042716276" sldId="261"/>
            <ac:picMk id="1026" creationId="{286AC697-2E9C-CED6-3D95-773A3056E102}"/>
          </ac:picMkLst>
        </pc:picChg>
      </pc:sldChg>
      <pc:sldChg chg="modSp mod">
        <pc:chgData name="Beregi Bence Zsolt" userId="7d14a226-7d15-4058-a340-3efd150e4765" providerId="ADAL" clId="{7DDDE384-2FB0-4A41-8A3B-9E2B4A7D031E}" dt="2024-03-25T22:44:16.361" v="75" actId="1076"/>
        <pc:sldMkLst>
          <pc:docMk/>
          <pc:sldMk cId="1616717422" sldId="275"/>
        </pc:sldMkLst>
        <pc:picChg chg="mod">
          <ac:chgData name="Beregi Bence Zsolt" userId="7d14a226-7d15-4058-a340-3efd150e4765" providerId="ADAL" clId="{7DDDE384-2FB0-4A41-8A3B-9E2B4A7D031E}" dt="2024-03-25T22:44:16.361" v="75" actId="1076"/>
          <ac:picMkLst>
            <pc:docMk/>
            <pc:sldMk cId="1616717422" sldId="275"/>
            <ac:picMk id="6" creationId="{2F2E7F8D-A3F0-B5D6-44B8-5C581E2225EE}"/>
          </ac:picMkLst>
        </pc:picChg>
      </pc:sldChg>
    </pc:docChg>
  </pc:docChgLst>
  <pc:docChgLst>
    <pc:chgData name="Sólyomvári Katalin" userId="S::t9nqai@inf.elte.hu::2e0f0186-5d3a-4f84-bd3f-aba1dffb8029" providerId="AD" clId="Web-{73E60FC6-1EDC-4B17-87BE-48042A39867F}"/>
    <pc:docChg chg="addSld modSld sldOrd">
      <pc:chgData name="Sólyomvári Katalin" userId="S::t9nqai@inf.elte.hu::2e0f0186-5d3a-4f84-bd3f-aba1dffb8029" providerId="AD" clId="Web-{73E60FC6-1EDC-4B17-87BE-48042A39867F}" dt="2024-03-25T22:41:44.338" v="370" actId="14100"/>
      <pc:docMkLst>
        <pc:docMk/>
      </pc:docMkLst>
      <pc:sldChg chg="addSp modSp ord">
        <pc:chgData name="Sólyomvári Katalin" userId="S::t9nqai@inf.elte.hu::2e0f0186-5d3a-4f84-bd3f-aba1dffb8029" providerId="AD" clId="Web-{73E60FC6-1EDC-4B17-87BE-48042A39867F}" dt="2024-03-25T22:26:50.953" v="262" actId="14100"/>
        <pc:sldMkLst>
          <pc:docMk/>
          <pc:sldMk cId="1941456301" sldId="258"/>
        </pc:sldMkLst>
        <pc:spChg chg="mod">
          <ac:chgData name="Sólyomvári Katalin" userId="S::t9nqai@inf.elte.hu::2e0f0186-5d3a-4f84-bd3f-aba1dffb8029" providerId="AD" clId="Web-{73E60FC6-1EDC-4B17-87BE-48042A39867F}" dt="2024-03-25T21:58:20.784" v="129" actId="20577"/>
          <ac:spMkLst>
            <pc:docMk/>
            <pc:sldMk cId="1941456301" sldId="258"/>
            <ac:spMk id="2" creationId="{38BD4BA9-49AE-8F76-50F0-5208ED5688CF}"/>
          </ac:spMkLst>
        </pc:spChg>
        <pc:spChg chg="add mod">
          <ac:chgData name="Sólyomvári Katalin" userId="S::t9nqai@inf.elte.hu::2e0f0186-5d3a-4f84-bd3f-aba1dffb8029" providerId="AD" clId="Web-{73E60FC6-1EDC-4B17-87BE-48042A39867F}" dt="2024-03-25T22:26:50.953" v="262" actId="14100"/>
          <ac:spMkLst>
            <pc:docMk/>
            <pc:sldMk cId="1941456301" sldId="258"/>
            <ac:spMk id="6" creationId="{A8C01155-87DD-20A7-A276-10110B38650E}"/>
          </ac:spMkLst>
        </pc:spChg>
        <pc:graphicFrameChg chg="add mod modGraphic">
          <ac:chgData name="Sólyomvári Katalin" userId="S::t9nqai@inf.elte.hu::2e0f0186-5d3a-4f84-bd3f-aba1dffb8029" providerId="AD" clId="Web-{73E60FC6-1EDC-4B17-87BE-48042A39867F}" dt="2024-03-25T22:13:31.332" v="144"/>
          <ac:graphicFrameMkLst>
            <pc:docMk/>
            <pc:sldMk cId="1941456301" sldId="258"/>
            <ac:graphicFrameMk id="4" creationId="{E19A76FE-25D5-B8C4-6397-A3141EEF34FB}"/>
          </ac:graphicFrameMkLst>
        </pc:graphicFrameChg>
      </pc:sldChg>
      <pc:sldChg chg="modSp ord">
        <pc:chgData name="Sólyomvári Katalin" userId="S::t9nqai@inf.elte.hu::2e0f0186-5d3a-4f84-bd3f-aba1dffb8029" providerId="AD" clId="Web-{73E60FC6-1EDC-4B17-87BE-48042A39867F}" dt="2024-03-25T22:15:44.962" v="164"/>
        <pc:sldMkLst>
          <pc:docMk/>
          <pc:sldMk cId="3042716276" sldId="261"/>
        </pc:sldMkLst>
        <pc:spChg chg="mod">
          <ac:chgData name="Sólyomvári Katalin" userId="S::t9nqai@inf.elte.hu::2e0f0186-5d3a-4f84-bd3f-aba1dffb8029" providerId="AD" clId="Web-{73E60FC6-1EDC-4B17-87BE-48042A39867F}" dt="2024-03-25T22:15:20.414" v="163" actId="14100"/>
          <ac:spMkLst>
            <pc:docMk/>
            <pc:sldMk cId="3042716276" sldId="261"/>
            <ac:spMk id="2" creationId="{BD4009BA-22D0-C436-15CC-59913DBA739F}"/>
          </ac:spMkLst>
        </pc:spChg>
      </pc:sldChg>
      <pc:sldChg chg="modSp">
        <pc:chgData name="Sólyomvári Katalin" userId="S::t9nqai@inf.elte.hu::2e0f0186-5d3a-4f84-bd3f-aba1dffb8029" providerId="AD" clId="Web-{73E60FC6-1EDC-4B17-87BE-48042A39867F}" dt="2024-03-25T21:47:03.948" v="99" actId="20577"/>
        <pc:sldMkLst>
          <pc:docMk/>
          <pc:sldMk cId="2952072398" sldId="264"/>
        </pc:sldMkLst>
        <pc:spChg chg="mod">
          <ac:chgData name="Sólyomvári Katalin" userId="S::t9nqai@inf.elte.hu::2e0f0186-5d3a-4f84-bd3f-aba1dffb8029" providerId="AD" clId="Web-{73E60FC6-1EDC-4B17-87BE-48042A39867F}" dt="2024-03-25T21:47:03.948" v="99" actId="20577"/>
          <ac:spMkLst>
            <pc:docMk/>
            <pc:sldMk cId="2952072398" sldId="264"/>
            <ac:spMk id="2" creationId="{E744CAC4-35F2-736B-DB9D-CBF4E4997443}"/>
          </ac:spMkLst>
        </pc:spChg>
      </pc:sldChg>
      <pc:sldChg chg="addSp delSp modSp">
        <pc:chgData name="Sólyomvári Katalin" userId="S::t9nqai@inf.elte.hu::2e0f0186-5d3a-4f84-bd3f-aba1dffb8029" providerId="AD" clId="Web-{73E60FC6-1EDC-4B17-87BE-48042A39867F}" dt="2024-03-25T21:43:25.972" v="88" actId="20577"/>
        <pc:sldMkLst>
          <pc:docMk/>
          <pc:sldMk cId="3652139264" sldId="268"/>
        </pc:sldMkLst>
        <pc:spChg chg="mod">
          <ac:chgData name="Sólyomvári Katalin" userId="S::t9nqai@inf.elte.hu::2e0f0186-5d3a-4f84-bd3f-aba1dffb8029" providerId="AD" clId="Web-{73E60FC6-1EDC-4B17-87BE-48042A39867F}" dt="2024-03-25T21:20:28.469" v="38" actId="14100"/>
          <ac:spMkLst>
            <pc:docMk/>
            <pc:sldMk cId="3652139264" sldId="268"/>
            <ac:spMk id="7" creationId="{B12E5A36-F0B6-FE0C-F694-3D35D788F3FE}"/>
          </ac:spMkLst>
        </pc:spChg>
        <pc:spChg chg="add del">
          <ac:chgData name="Sólyomvári Katalin" userId="S::t9nqai@inf.elte.hu::2e0f0186-5d3a-4f84-bd3f-aba1dffb8029" providerId="AD" clId="Web-{73E60FC6-1EDC-4B17-87BE-48042A39867F}" dt="2024-03-25T21:40:08.761" v="42"/>
          <ac:spMkLst>
            <pc:docMk/>
            <pc:sldMk cId="3652139264" sldId="268"/>
            <ac:spMk id="8" creationId="{4BC28E68-173B-056F-ACD4-670621A91B91}"/>
          </ac:spMkLst>
        </pc:spChg>
        <pc:spChg chg="add mod">
          <ac:chgData name="Sólyomvári Katalin" userId="S::t9nqai@inf.elte.hu::2e0f0186-5d3a-4f84-bd3f-aba1dffb8029" providerId="AD" clId="Web-{73E60FC6-1EDC-4B17-87BE-48042A39867F}" dt="2024-03-25T21:43:25.972" v="88" actId="20577"/>
          <ac:spMkLst>
            <pc:docMk/>
            <pc:sldMk cId="3652139264" sldId="268"/>
            <ac:spMk id="10" creationId="{C175188A-DD82-142F-DF45-5A38946CB15F}"/>
          </ac:spMkLst>
        </pc:spChg>
      </pc:sldChg>
      <pc:sldChg chg="modSp">
        <pc:chgData name="Sólyomvári Katalin" userId="S::t9nqai@inf.elte.hu::2e0f0186-5d3a-4f84-bd3f-aba1dffb8029" providerId="AD" clId="Web-{73E60FC6-1EDC-4B17-87BE-48042A39867F}" dt="2024-03-25T21:36:07.612" v="40" actId="1076"/>
        <pc:sldMkLst>
          <pc:docMk/>
          <pc:sldMk cId="2872323498" sldId="269"/>
        </pc:sldMkLst>
        <pc:spChg chg="mod">
          <ac:chgData name="Sólyomvári Katalin" userId="S::t9nqai@inf.elte.hu::2e0f0186-5d3a-4f84-bd3f-aba1dffb8029" providerId="AD" clId="Web-{73E60FC6-1EDC-4B17-87BE-48042A39867F}" dt="2024-03-25T21:18:53.200" v="20" actId="20577"/>
          <ac:spMkLst>
            <pc:docMk/>
            <pc:sldMk cId="2872323498" sldId="269"/>
            <ac:spMk id="2" creationId="{906B7F8D-7DA5-C840-8DBF-C88DA5E2E71A}"/>
          </ac:spMkLst>
        </pc:spChg>
        <pc:picChg chg="mod">
          <ac:chgData name="Sólyomvári Katalin" userId="S::t9nqai@inf.elte.hu::2e0f0186-5d3a-4f84-bd3f-aba1dffb8029" providerId="AD" clId="Web-{73E60FC6-1EDC-4B17-87BE-48042A39867F}" dt="2024-03-25T21:36:07.612" v="40" actId="1076"/>
          <ac:picMkLst>
            <pc:docMk/>
            <pc:sldMk cId="2872323498" sldId="269"/>
            <ac:picMk id="6" creationId="{8AAA7038-8872-0267-F283-03EBFAF502F0}"/>
          </ac:picMkLst>
        </pc:picChg>
      </pc:sldChg>
      <pc:sldChg chg="modSp">
        <pc:chgData name="Sólyomvári Katalin" userId="S::t9nqai@inf.elte.hu::2e0f0186-5d3a-4f84-bd3f-aba1dffb8029" providerId="AD" clId="Web-{73E60FC6-1EDC-4B17-87BE-48042A39867F}" dt="2024-03-25T21:55:12.605" v="106" actId="20577"/>
        <pc:sldMkLst>
          <pc:docMk/>
          <pc:sldMk cId="2231972000" sldId="273"/>
        </pc:sldMkLst>
        <pc:spChg chg="mod">
          <ac:chgData name="Sólyomvári Katalin" userId="S::t9nqai@inf.elte.hu::2e0f0186-5d3a-4f84-bd3f-aba1dffb8029" providerId="AD" clId="Web-{73E60FC6-1EDC-4B17-87BE-48042A39867F}" dt="2024-03-25T21:55:12.605" v="106" actId="20577"/>
          <ac:spMkLst>
            <pc:docMk/>
            <pc:sldMk cId="2231972000" sldId="273"/>
            <ac:spMk id="7" creationId="{B12E5A36-F0B6-FE0C-F694-3D35D788F3FE}"/>
          </ac:spMkLst>
        </pc:spChg>
      </pc:sldChg>
      <pc:sldChg chg="addSp delSp modSp add replId">
        <pc:chgData name="Sólyomvári Katalin" userId="S::t9nqai@inf.elte.hu::2e0f0186-5d3a-4f84-bd3f-aba1dffb8029" providerId="AD" clId="Web-{73E60FC6-1EDC-4B17-87BE-48042A39867F}" dt="2024-03-25T22:41:44.338" v="370" actId="14100"/>
        <pc:sldMkLst>
          <pc:docMk/>
          <pc:sldMk cId="1616717422" sldId="275"/>
        </pc:sldMkLst>
        <pc:spChg chg="mod">
          <ac:chgData name="Sólyomvári Katalin" userId="S::t9nqai@inf.elte.hu::2e0f0186-5d3a-4f84-bd3f-aba1dffb8029" providerId="AD" clId="Web-{73E60FC6-1EDC-4B17-87BE-48042A39867F}" dt="2024-03-25T22:41:44.338" v="370" actId="14100"/>
          <ac:spMkLst>
            <pc:docMk/>
            <pc:sldMk cId="1616717422" sldId="275"/>
            <ac:spMk id="2" creationId="{BD4009BA-22D0-C436-15CC-59913DBA739F}"/>
          </ac:spMkLst>
        </pc:spChg>
        <pc:spChg chg="del mod">
          <ac:chgData name="Sólyomvári Katalin" userId="S::t9nqai@inf.elte.hu::2e0f0186-5d3a-4f84-bd3f-aba1dffb8029" providerId="AD" clId="Web-{73E60FC6-1EDC-4B17-87BE-48042A39867F}" dt="2024-03-25T22:31:48.484" v="292"/>
          <ac:spMkLst>
            <pc:docMk/>
            <pc:sldMk cId="1616717422" sldId="275"/>
            <ac:spMk id="3" creationId="{622659A3-AAFB-C5F5-8B5D-CEFD0F907593}"/>
          </ac:spMkLst>
        </pc:spChg>
        <pc:spChg chg="add mod">
          <ac:chgData name="Sólyomvári Katalin" userId="S::t9nqai@inf.elte.hu::2e0f0186-5d3a-4f84-bd3f-aba1dffb8029" providerId="AD" clId="Web-{73E60FC6-1EDC-4B17-87BE-48042A39867F}" dt="2024-03-25T22:40:34.070" v="368" actId="20577"/>
          <ac:spMkLst>
            <pc:docMk/>
            <pc:sldMk cId="1616717422" sldId="275"/>
            <ac:spMk id="4" creationId="{AD279A57-F083-EC02-7255-302FD9FE00D4}"/>
          </ac:spMkLst>
        </pc:spChg>
        <pc:picChg chg="del">
          <ac:chgData name="Sólyomvári Katalin" userId="S::t9nqai@inf.elte.hu::2e0f0186-5d3a-4f84-bd3f-aba1dffb8029" providerId="AD" clId="Web-{73E60FC6-1EDC-4B17-87BE-48042A39867F}" dt="2024-03-25T22:31:51.937" v="293"/>
          <ac:picMkLst>
            <pc:docMk/>
            <pc:sldMk cId="1616717422" sldId="275"/>
            <ac:picMk id="1026" creationId="{286AC697-2E9C-CED6-3D95-773A3056E10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3810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6B6F-4F83-87E9-FFE087F7FAA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3810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6F-4F83-87E9-FFE087F7FAA8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6B6F-4F83-87E9-FFE087F7FA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Sheet1!$A$2:$A$10</c:f>
              <c:strCache>
                <c:ptCount val="9"/>
                <c:pt idx="0">
                  <c:v>2024 Q2</c:v>
                </c:pt>
                <c:pt idx="1">
                  <c:v>2024 Q3</c:v>
                </c:pt>
                <c:pt idx="2">
                  <c:v>2024 Q4</c:v>
                </c:pt>
                <c:pt idx="3">
                  <c:v>2025 Q1</c:v>
                </c:pt>
                <c:pt idx="4">
                  <c:v>2025 Q2</c:v>
                </c:pt>
                <c:pt idx="5">
                  <c:v>2025 Q3</c:v>
                </c:pt>
                <c:pt idx="6">
                  <c:v>2025 Q4</c:v>
                </c:pt>
                <c:pt idx="7">
                  <c:v>2026 Q1</c:v>
                </c:pt>
                <c:pt idx="8">
                  <c:v>2026 Q2</c:v>
                </c:pt>
              </c:strCache>
            </c:strRef>
          </c:cat>
          <c:val>
            <c:numRef>
              <c:f>Sheet1!$B$2:$B$10</c:f>
              <c:numCache>
                <c:formatCode>#\ ##0\ [$€-41B]</c:formatCode>
                <c:ptCount val="9"/>
                <c:pt idx="0">
                  <c:v>21000</c:v>
                </c:pt>
                <c:pt idx="1">
                  <c:v>27300</c:v>
                </c:pt>
                <c:pt idx="2">
                  <c:v>35490</c:v>
                </c:pt>
                <c:pt idx="3">
                  <c:v>39039</c:v>
                </c:pt>
                <c:pt idx="4">
                  <c:v>42942.9</c:v>
                </c:pt>
                <c:pt idx="5">
                  <c:v>47237.19</c:v>
                </c:pt>
                <c:pt idx="6">
                  <c:v>51960.909000000007</c:v>
                </c:pt>
                <c:pt idx="7">
                  <c:v>57156.99990000001</c:v>
                </c:pt>
                <c:pt idx="8">
                  <c:v>62872.699890000018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D6-4C03-A741-D24F277B74E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010437424"/>
        <c:axId val="2010437904"/>
      </c:lineChart>
      <c:catAx>
        <c:axId val="201043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2010437904"/>
        <c:crosses val="autoZero"/>
        <c:auto val="1"/>
        <c:lblAlgn val="ctr"/>
        <c:lblOffset val="100"/>
        <c:noMultiLvlLbl val="0"/>
      </c:catAx>
      <c:valAx>
        <c:axId val="2010437904"/>
        <c:scaling>
          <c:orientation val="minMax"/>
        </c:scaling>
        <c:delete val="0"/>
        <c:axPos val="l"/>
        <c:numFmt formatCode="#\ ##0\ [$€-41B]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2010437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E7A888-A4D3-47A0-A5EE-3329FFBF1835}" type="doc">
      <dgm:prSet loTypeId="urn:microsoft.com/office/officeart/2005/8/layout/vProcess5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2BEB78E9-2CC4-4453-BB67-502E3A6178A4}">
      <dgm:prSet/>
      <dgm:spPr>
        <a:solidFill>
          <a:schemeClr val="bg1"/>
        </a:solidFill>
      </dgm:spPr>
      <dgm:t>
        <a:bodyPr/>
        <a:lstStyle/>
        <a:p>
          <a:r>
            <a:rPr lang="hu-HU" err="1"/>
            <a:t>Barcode</a:t>
          </a:r>
          <a:r>
            <a:rPr lang="hu-HU"/>
            <a:t> </a:t>
          </a:r>
          <a:r>
            <a:rPr lang="hu-HU" err="1"/>
            <a:t>scanning</a:t>
          </a:r>
          <a:r>
            <a:rPr lang="hu-HU"/>
            <a:t> in </a:t>
          </a:r>
          <a:r>
            <a:rPr lang="hu-HU" err="1"/>
            <a:t>stores</a:t>
          </a:r>
          <a:endParaRPr lang="en-US"/>
        </a:p>
      </dgm:t>
    </dgm:pt>
    <dgm:pt modelId="{F10B77C9-89F9-4152-BA78-8143C022D32B}" type="parTrans" cxnId="{B9869296-9CEF-4E4E-B0E9-D17C5CDE2CF9}">
      <dgm:prSet/>
      <dgm:spPr/>
      <dgm:t>
        <a:bodyPr/>
        <a:lstStyle/>
        <a:p>
          <a:endParaRPr lang="en-US"/>
        </a:p>
      </dgm:t>
    </dgm:pt>
    <dgm:pt modelId="{334D1449-4958-4D34-B1DC-66CFAC313949}" type="sibTrans" cxnId="{B9869296-9CEF-4E4E-B0E9-D17C5CDE2CF9}">
      <dgm:prSet/>
      <dgm:spPr>
        <a:solidFill>
          <a:srgbClr val="212018">
            <a:alpha val="90000"/>
          </a:srgbClr>
        </a:solidFill>
      </dgm:spPr>
      <dgm:t>
        <a:bodyPr/>
        <a:lstStyle/>
        <a:p>
          <a:endParaRPr lang="en-US"/>
        </a:p>
      </dgm:t>
    </dgm:pt>
    <dgm:pt modelId="{B316FBB7-4720-4FF3-ACA5-AA6D6EEEE4FF}">
      <dgm:prSet/>
      <dgm:spPr>
        <a:solidFill>
          <a:srgbClr val="212018"/>
        </a:solidFill>
      </dgm:spPr>
      <dgm:t>
        <a:bodyPr/>
        <a:lstStyle/>
        <a:p>
          <a:r>
            <a:rPr lang="en-US">
              <a:latin typeface="Alexandria" pitchFamily="2" charset="-78"/>
              <a:cs typeface="Alexandria" pitchFamily="2" charset="-78"/>
            </a:rPr>
            <a:t>Provide valid answer based on the ingredients</a:t>
          </a:r>
          <a:endParaRPr lang="en-US"/>
        </a:p>
      </dgm:t>
    </dgm:pt>
    <dgm:pt modelId="{E1347598-6225-45CB-B44E-327A5567DC96}" type="parTrans" cxnId="{77E07BDA-A50D-4137-BB6C-8E096F237E75}">
      <dgm:prSet/>
      <dgm:spPr/>
      <dgm:t>
        <a:bodyPr/>
        <a:lstStyle/>
        <a:p>
          <a:endParaRPr lang="en-US"/>
        </a:p>
      </dgm:t>
    </dgm:pt>
    <dgm:pt modelId="{1D50147B-8E8A-48D5-A855-1A386CAFC6EE}" type="sibTrans" cxnId="{77E07BDA-A50D-4137-BB6C-8E096F237E75}">
      <dgm:prSet/>
      <dgm:spPr>
        <a:solidFill>
          <a:srgbClr val="212018">
            <a:alpha val="90000"/>
          </a:srgbClr>
        </a:solidFill>
      </dgm:spPr>
      <dgm:t>
        <a:bodyPr/>
        <a:lstStyle/>
        <a:p>
          <a:endParaRPr lang="en-US"/>
        </a:p>
      </dgm:t>
    </dgm:pt>
    <dgm:pt modelId="{1E102DC2-EDEE-4B4B-8F59-25E9E43F7185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hu-HU"/>
            <a:t>Instant </a:t>
          </a:r>
          <a:r>
            <a:rPr lang="hu-HU" err="1"/>
            <a:t>alternatives</a:t>
          </a:r>
          <a:endParaRPr lang="en-US"/>
        </a:p>
      </dgm:t>
    </dgm:pt>
    <dgm:pt modelId="{0668C278-4111-45D8-8FB9-B6BE91489942}" type="parTrans" cxnId="{70A1A340-BC8D-4534-8648-E9EEBBCEC5FF}">
      <dgm:prSet/>
      <dgm:spPr/>
      <dgm:t>
        <a:bodyPr/>
        <a:lstStyle/>
        <a:p>
          <a:endParaRPr lang="en-US"/>
        </a:p>
      </dgm:t>
    </dgm:pt>
    <dgm:pt modelId="{BF8AE152-6E06-4C03-9840-04017750198C}" type="sibTrans" cxnId="{70A1A340-BC8D-4534-8648-E9EEBBCEC5FF}">
      <dgm:prSet/>
      <dgm:spPr>
        <a:solidFill>
          <a:srgbClr val="212018">
            <a:alpha val="90000"/>
          </a:srgbClr>
        </a:solidFill>
      </dgm:spPr>
      <dgm:t>
        <a:bodyPr/>
        <a:lstStyle/>
        <a:p>
          <a:endParaRPr lang="en-US"/>
        </a:p>
      </dgm:t>
    </dgm:pt>
    <dgm:pt modelId="{9631ABF0-0744-4EDC-A51A-1776ABB4ACFF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>
              <a:latin typeface="Alexandria" pitchFamily="2" charset="-78"/>
              <a:ea typeface="+mn-ea"/>
              <a:cs typeface="Alexandria" pitchFamily="2" charset="-78"/>
            </a:rPr>
            <a:t>Make life with allergies easier</a:t>
          </a:r>
          <a:endParaRPr lang="hu-HU"/>
        </a:p>
      </dgm:t>
    </dgm:pt>
    <dgm:pt modelId="{CE3C59E2-5192-4243-B89E-F83676A37816}" type="parTrans" cxnId="{14EDBB29-9081-45C5-9817-B23FB65C4639}">
      <dgm:prSet/>
      <dgm:spPr/>
      <dgm:t>
        <a:bodyPr/>
        <a:lstStyle/>
        <a:p>
          <a:endParaRPr lang="hu-HU"/>
        </a:p>
      </dgm:t>
    </dgm:pt>
    <dgm:pt modelId="{0E89B3B9-2776-4DDF-815A-019FDF90942F}" type="sibTrans" cxnId="{14EDBB29-9081-45C5-9817-B23FB65C4639}">
      <dgm:prSet/>
      <dgm:spPr/>
      <dgm:t>
        <a:bodyPr/>
        <a:lstStyle/>
        <a:p>
          <a:endParaRPr lang="hu-HU"/>
        </a:p>
      </dgm:t>
    </dgm:pt>
    <dgm:pt modelId="{F177722D-E426-4A7D-815D-30E44189B0AE}" type="pres">
      <dgm:prSet presAssocID="{8BE7A888-A4D3-47A0-A5EE-3329FFBF1835}" presName="outerComposite" presStyleCnt="0">
        <dgm:presLayoutVars>
          <dgm:chMax val="5"/>
          <dgm:dir/>
          <dgm:resizeHandles val="exact"/>
        </dgm:presLayoutVars>
      </dgm:prSet>
      <dgm:spPr/>
    </dgm:pt>
    <dgm:pt modelId="{DEEA4962-5205-48A6-B6FB-9F79261F0516}" type="pres">
      <dgm:prSet presAssocID="{8BE7A888-A4D3-47A0-A5EE-3329FFBF1835}" presName="dummyMaxCanvas" presStyleCnt="0">
        <dgm:presLayoutVars/>
      </dgm:prSet>
      <dgm:spPr/>
    </dgm:pt>
    <dgm:pt modelId="{45534FCC-E09B-4552-BBAB-48DFCFA2DF89}" type="pres">
      <dgm:prSet presAssocID="{8BE7A888-A4D3-47A0-A5EE-3329FFBF1835}" presName="FourNodes_1" presStyleLbl="node1" presStyleIdx="0" presStyleCnt="4" custScaleX="108656">
        <dgm:presLayoutVars>
          <dgm:bulletEnabled val="1"/>
        </dgm:presLayoutVars>
      </dgm:prSet>
      <dgm:spPr/>
    </dgm:pt>
    <dgm:pt modelId="{02F01E6B-4167-48AA-AF8A-87F8AD662163}" type="pres">
      <dgm:prSet presAssocID="{8BE7A888-A4D3-47A0-A5EE-3329FFBF1835}" presName="FourNodes_2" presStyleLbl="node1" presStyleIdx="1" presStyleCnt="4" custScaleX="114616">
        <dgm:presLayoutVars>
          <dgm:bulletEnabled val="1"/>
        </dgm:presLayoutVars>
      </dgm:prSet>
      <dgm:spPr/>
    </dgm:pt>
    <dgm:pt modelId="{CF2643AC-7F8F-456A-AD30-5A42E8B16C43}" type="pres">
      <dgm:prSet presAssocID="{8BE7A888-A4D3-47A0-A5EE-3329FFBF1835}" presName="FourNodes_3" presStyleLbl="node1" presStyleIdx="2" presStyleCnt="4" custScaleX="106123">
        <dgm:presLayoutVars>
          <dgm:bulletEnabled val="1"/>
        </dgm:presLayoutVars>
      </dgm:prSet>
      <dgm:spPr/>
    </dgm:pt>
    <dgm:pt modelId="{9B9F906A-4517-4061-A81A-B380E35300DF}" type="pres">
      <dgm:prSet presAssocID="{8BE7A888-A4D3-47A0-A5EE-3329FFBF1835}" presName="FourNodes_4" presStyleLbl="node1" presStyleIdx="3" presStyleCnt="4">
        <dgm:presLayoutVars>
          <dgm:bulletEnabled val="1"/>
        </dgm:presLayoutVars>
      </dgm:prSet>
      <dgm:spPr/>
    </dgm:pt>
    <dgm:pt modelId="{D2A4470A-925C-4487-A356-AA44CCD392AC}" type="pres">
      <dgm:prSet presAssocID="{8BE7A888-A4D3-47A0-A5EE-3329FFBF1835}" presName="FourConn_1-2" presStyleLbl="fgAccFollowNode1" presStyleIdx="0" presStyleCnt="3">
        <dgm:presLayoutVars>
          <dgm:bulletEnabled val="1"/>
        </dgm:presLayoutVars>
      </dgm:prSet>
      <dgm:spPr/>
    </dgm:pt>
    <dgm:pt modelId="{1AD76923-2D4A-48A8-A1F4-6DCEE6829C37}" type="pres">
      <dgm:prSet presAssocID="{8BE7A888-A4D3-47A0-A5EE-3329FFBF1835}" presName="FourConn_2-3" presStyleLbl="fgAccFollowNode1" presStyleIdx="1" presStyleCnt="3">
        <dgm:presLayoutVars>
          <dgm:bulletEnabled val="1"/>
        </dgm:presLayoutVars>
      </dgm:prSet>
      <dgm:spPr/>
    </dgm:pt>
    <dgm:pt modelId="{BDCAC32A-C03C-4E19-8389-52A5679F3A64}" type="pres">
      <dgm:prSet presAssocID="{8BE7A888-A4D3-47A0-A5EE-3329FFBF1835}" presName="FourConn_3-4" presStyleLbl="fgAccFollowNode1" presStyleIdx="2" presStyleCnt="3">
        <dgm:presLayoutVars>
          <dgm:bulletEnabled val="1"/>
        </dgm:presLayoutVars>
      </dgm:prSet>
      <dgm:spPr/>
    </dgm:pt>
    <dgm:pt modelId="{1C0F34D9-38D9-41BC-B476-DF0DF3349150}" type="pres">
      <dgm:prSet presAssocID="{8BE7A888-A4D3-47A0-A5EE-3329FFBF1835}" presName="FourNodes_1_text" presStyleLbl="node1" presStyleIdx="3" presStyleCnt="4">
        <dgm:presLayoutVars>
          <dgm:bulletEnabled val="1"/>
        </dgm:presLayoutVars>
      </dgm:prSet>
      <dgm:spPr/>
    </dgm:pt>
    <dgm:pt modelId="{9461B713-0381-435F-A027-EEBDDC27EF58}" type="pres">
      <dgm:prSet presAssocID="{8BE7A888-A4D3-47A0-A5EE-3329FFBF1835}" presName="FourNodes_2_text" presStyleLbl="node1" presStyleIdx="3" presStyleCnt="4">
        <dgm:presLayoutVars>
          <dgm:bulletEnabled val="1"/>
        </dgm:presLayoutVars>
      </dgm:prSet>
      <dgm:spPr/>
    </dgm:pt>
    <dgm:pt modelId="{F2E56ECD-4422-419C-973E-4E1FE2038323}" type="pres">
      <dgm:prSet presAssocID="{8BE7A888-A4D3-47A0-A5EE-3329FFBF1835}" presName="FourNodes_3_text" presStyleLbl="node1" presStyleIdx="3" presStyleCnt="4">
        <dgm:presLayoutVars>
          <dgm:bulletEnabled val="1"/>
        </dgm:presLayoutVars>
      </dgm:prSet>
      <dgm:spPr/>
    </dgm:pt>
    <dgm:pt modelId="{D8D2D90F-DD71-435F-8B9F-574E33344816}" type="pres">
      <dgm:prSet presAssocID="{8BE7A888-A4D3-47A0-A5EE-3329FFBF183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6E2F000-6493-4BB0-9D3B-3940A30BF306}" type="presOf" srcId="{1D50147B-8E8A-48D5-A855-1A386CAFC6EE}" destId="{1AD76923-2D4A-48A8-A1F4-6DCEE6829C37}" srcOrd="0" destOrd="0" presId="urn:microsoft.com/office/officeart/2005/8/layout/vProcess5"/>
    <dgm:cxn modelId="{F5BC7C12-74DC-4CDE-8C11-62E94BC99DFB}" type="presOf" srcId="{B316FBB7-4720-4FF3-ACA5-AA6D6EEEE4FF}" destId="{9461B713-0381-435F-A027-EEBDDC27EF58}" srcOrd="1" destOrd="0" presId="urn:microsoft.com/office/officeart/2005/8/layout/vProcess5"/>
    <dgm:cxn modelId="{14EDBB29-9081-45C5-9817-B23FB65C4639}" srcId="{8BE7A888-A4D3-47A0-A5EE-3329FFBF1835}" destId="{9631ABF0-0744-4EDC-A51A-1776ABB4ACFF}" srcOrd="3" destOrd="0" parTransId="{CE3C59E2-5192-4243-B89E-F83676A37816}" sibTransId="{0E89B3B9-2776-4DDF-815A-019FDF90942F}"/>
    <dgm:cxn modelId="{70A1A340-BC8D-4534-8648-E9EEBBCEC5FF}" srcId="{8BE7A888-A4D3-47A0-A5EE-3329FFBF1835}" destId="{1E102DC2-EDEE-4B4B-8F59-25E9E43F7185}" srcOrd="2" destOrd="0" parTransId="{0668C278-4111-45D8-8FB9-B6BE91489942}" sibTransId="{BF8AE152-6E06-4C03-9840-04017750198C}"/>
    <dgm:cxn modelId="{F032A867-AF98-49C6-8897-46EF5ED62FA9}" type="presOf" srcId="{8BE7A888-A4D3-47A0-A5EE-3329FFBF1835}" destId="{F177722D-E426-4A7D-815D-30E44189B0AE}" srcOrd="0" destOrd="0" presId="urn:microsoft.com/office/officeart/2005/8/layout/vProcess5"/>
    <dgm:cxn modelId="{A35C0291-2928-4D87-8980-B13DC0E6495C}" type="presOf" srcId="{1E102DC2-EDEE-4B4B-8F59-25E9E43F7185}" destId="{F2E56ECD-4422-419C-973E-4E1FE2038323}" srcOrd="1" destOrd="0" presId="urn:microsoft.com/office/officeart/2005/8/layout/vProcess5"/>
    <dgm:cxn modelId="{6C154392-F308-47C6-AE45-D9C030E5BE55}" type="presOf" srcId="{1E102DC2-EDEE-4B4B-8F59-25E9E43F7185}" destId="{CF2643AC-7F8F-456A-AD30-5A42E8B16C43}" srcOrd="0" destOrd="0" presId="urn:microsoft.com/office/officeart/2005/8/layout/vProcess5"/>
    <dgm:cxn modelId="{4E059492-B44A-4776-A2E0-0B9D4CAA8BD6}" type="presOf" srcId="{2BEB78E9-2CC4-4453-BB67-502E3A6178A4}" destId="{1C0F34D9-38D9-41BC-B476-DF0DF3349150}" srcOrd="1" destOrd="0" presId="urn:microsoft.com/office/officeart/2005/8/layout/vProcess5"/>
    <dgm:cxn modelId="{B9869296-9CEF-4E4E-B0E9-D17C5CDE2CF9}" srcId="{8BE7A888-A4D3-47A0-A5EE-3329FFBF1835}" destId="{2BEB78E9-2CC4-4453-BB67-502E3A6178A4}" srcOrd="0" destOrd="0" parTransId="{F10B77C9-89F9-4152-BA78-8143C022D32B}" sibTransId="{334D1449-4958-4D34-B1DC-66CFAC313949}"/>
    <dgm:cxn modelId="{5031A899-D2DF-43B5-B624-912C15E5EBA9}" type="presOf" srcId="{B316FBB7-4720-4FF3-ACA5-AA6D6EEEE4FF}" destId="{02F01E6B-4167-48AA-AF8A-87F8AD662163}" srcOrd="0" destOrd="0" presId="urn:microsoft.com/office/officeart/2005/8/layout/vProcess5"/>
    <dgm:cxn modelId="{DC6F88BA-0CC3-46E1-A14A-C827432688A5}" type="presOf" srcId="{9631ABF0-0744-4EDC-A51A-1776ABB4ACFF}" destId="{D8D2D90F-DD71-435F-8B9F-574E33344816}" srcOrd="1" destOrd="0" presId="urn:microsoft.com/office/officeart/2005/8/layout/vProcess5"/>
    <dgm:cxn modelId="{FDFE23C9-AADB-487B-967D-238305C9C5FF}" type="presOf" srcId="{9631ABF0-0744-4EDC-A51A-1776ABB4ACFF}" destId="{9B9F906A-4517-4061-A81A-B380E35300DF}" srcOrd="0" destOrd="0" presId="urn:microsoft.com/office/officeart/2005/8/layout/vProcess5"/>
    <dgm:cxn modelId="{77E07BDA-A50D-4137-BB6C-8E096F237E75}" srcId="{8BE7A888-A4D3-47A0-A5EE-3329FFBF1835}" destId="{B316FBB7-4720-4FF3-ACA5-AA6D6EEEE4FF}" srcOrd="1" destOrd="0" parTransId="{E1347598-6225-45CB-B44E-327A5567DC96}" sibTransId="{1D50147B-8E8A-48D5-A855-1A386CAFC6EE}"/>
    <dgm:cxn modelId="{4CE7F4E1-133B-4D1B-A7BA-733094A90844}" type="presOf" srcId="{BF8AE152-6E06-4C03-9840-04017750198C}" destId="{BDCAC32A-C03C-4E19-8389-52A5679F3A64}" srcOrd="0" destOrd="0" presId="urn:microsoft.com/office/officeart/2005/8/layout/vProcess5"/>
    <dgm:cxn modelId="{A0BB0CE3-FD5B-4457-936F-B9F6BAC27C49}" type="presOf" srcId="{334D1449-4958-4D34-B1DC-66CFAC313949}" destId="{D2A4470A-925C-4487-A356-AA44CCD392AC}" srcOrd="0" destOrd="0" presId="urn:microsoft.com/office/officeart/2005/8/layout/vProcess5"/>
    <dgm:cxn modelId="{145A57EB-5B0E-4178-B533-AE0A9EF12F43}" type="presOf" srcId="{2BEB78E9-2CC4-4453-BB67-502E3A6178A4}" destId="{45534FCC-E09B-4552-BBAB-48DFCFA2DF89}" srcOrd="0" destOrd="0" presId="urn:microsoft.com/office/officeart/2005/8/layout/vProcess5"/>
    <dgm:cxn modelId="{B875CCD0-CD9E-4D86-8C42-4643D97ADF96}" type="presParOf" srcId="{F177722D-E426-4A7D-815D-30E44189B0AE}" destId="{DEEA4962-5205-48A6-B6FB-9F79261F0516}" srcOrd="0" destOrd="0" presId="urn:microsoft.com/office/officeart/2005/8/layout/vProcess5"/>
    <dgm:cxn modelId="{F57B4AF3-BA20-4578-A261-1DA92315B1B7}" type="presParOf" srcId="{F177722D-E426-4A7D-815D-30E44189B0AE}" destId="{45534FCC-E09B-4552-BBAB-48DFCFA2DF89}" srcOrd="1" destOrd="0" presId="urn:microsoft.com/office/officeart/2005/8/layout/vProcess5"/>
    <dgm:cxn modelId="{46617FFF-5C6F-48B3-80F9-6C1FD8115745}" type="presParOf" srcId="{F177722D-E426-4A7D-815D-30E44189B0AE}" destId="{02F01E6B-4167-48AA-AF8A-87F8AD662163}" srcOrd="2" destOrd="0" presId="urn:microsoft.com/office/officeart/2005/8/layout/vProcess5"/>
    <dgm:cxn modelId="{2FFAB137-84A8-45D9-8F00-E57D28922F4C}" type="presParOf" srcId="{F177722D-E426-4A7D-815D-30E44189B0AE}" destId="{CF2643AC-7F8F-456A-AD30-5A42E8B16C43}" srcOrd="3" destOrd="0" presId="urn:microsoft.com/office/officeart/2005/8/layout/vProcess5"/>
    <dgm:cxn modelId="{39E524F2-52B5-4AEC-A862-BD665C973158}" type="presParOf" srcId="{F177722D-E426-4A7D-815D-30E44189B0AE}" destId="{9B9F906A-4517-4061-A81A-B380E35300DF}" srcOrd="4" destOrd="0" presId="urn:microsoft.com/office/officeart/2005/8/layout/vProcess5"/>
    <dgm:cxn modelId="{05B722DB-108D-4DCC-9F49-412AD6591996}" type="presParOf" srcId="{F177722D-E426-4A7D-815D-30E44189B0AE}" destId="{D2A4470A-925C-4487-A356-AA44CCD392AC}" srcOrd="5" destOrd="0" presId="urn:microsoft.com/office/officeart/2005/8/layout/vProcess5"/>
    <dgm:cxn modelId="{30FF9E39-9A40-4041-93A7-2B1C1000FB7F}" type="presParOf" srcId="{F177722D-E426-4A7D-815D-30E44189B0AE}" destId="{1AD76923-2D4A-48A8-A1F4-6DCEE6829C37}" srcOrd="6" destOrd="0" presId="urn:microsoft.com/office/officeart/2005/8/layout/vProcess5"/>
    <dgm:cxn modelId="{249EEDD0-DEE4-4035-B8CB-A7937A5B61D2}" type="presParOf" srcId="{F177722D-E426-4A7D-815D-30E44189B0AE}" destId="{BDCAC32A-C03C-4E19-8389-52A5679F3A64}" srcOrd="7" destOrd="0" presId="urn:microsoft.com/office/officeart/2005/8/layout/vProcess5"/>
    <dgm:cxn modelId="{C66067D5-C215-4185-BA24-52F5BB92FE5F}" type="presParOf" srcId="{F177722D-E426-4A7D-815D-30E44189B0AE}" destId="{1C0F34D9-38D9-41BC-B476-DF0DF3349150}" srcOrd="8" destOrd="0" presId="urn:microsoft.com/office/officeart/2005/8/layout/vProcess5"/>
    <dgm:cxn modelId="{E2DD75F4-0EE0-4818-8E04-39795711FFF9}" type="presParOf" srcId="{F177722D-E426-4A7D-815D-30E44189B0AE}" destId="{9461B713-0381-435F-A027-EEBDDC27EF58}" srcOrd="9" destOrd="0" presId="urn:microsoft.com/office/officeart/2005/8/layout/vProcess5"/>
    <dgm:cxn modelId="{DD7DBD0A-6BE2-4296-8859-BDFB9D892FB2}" type="presParOf" srcId="{F177722D-E426-4A7D-815D-30E44189B0AE}" destId="{F2E56ECD-4422-419C-973E-4E1FE2038323}" srcOrd="10" destOrd="0" presId="urn:microsoft.com/office/officeart/2005/8/layout/vProcess5"/>
    <dgm:cxn modelId="{C600604C-BDBB-4591-9FDB-C06619A516BF}" type="presParOf" srcId="{F177722D-E426-4A7D-815D-30E44189B0AE}" destId="{D8D2D90F-DD71-435F-8B9F-574E3334481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D572BB-AD85-40F5-B578-6BB2D0A3F98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C0AB712-D580-4577-9143-F1BE243E7D21}">
      <dgm:prSet/>
      <dgm:spPr/>
      <dgm:t>
        <a:bodyPr/>
        <a:lstStyle/>
        <a:p>
          <a:pPr>
            <a:lnSpc>
              <a:spcPct val="100000"/>
            </a:lnSpc>
          </a:pPr>
          <a:r>
            <a:rPr lang="hu-HU">
              <a:solidFill>
                <a:schemeClr val="bg1"/>
              </a:solidFill>
              <a:effectLst/>
              <a:latin typeface="Calibri"/>
            </a:rPr>
            <a:t>€</a:t>
          </a:r>
          <a:r>
            <a:rPr lang="hu-HU"/>
            <a:t>10 monthly </a:t>
          </a:r>
          <a:br>
            <a:rPr lang="hu-HU"/>
          </a:br>
          <a:r>
            <a:rPr lang="hu-HU"/>
            <a:t>with 700 users</a:t>
          </a:r>
          <a:br>
            <a:rPr lang="hu-HU"/>
          </a:br>
          <a:r>
            <a:rPr lang="hu-HU"/>
            <a:t>= </a:t>
          </a:r>
          <a:r>
            <a:rPr lang="hu-HU" b="1">
              <a:solidFill>
                <a:schemeClr val="bg1"/>
              </a:solidFill>
              <a:effectLst/>
              <a:latin typeface="Calibri"/>
            </a:rPr>
            <a:t>€</a:t>
          </a:r>
          <a:r>
            <a:rPr lang="hu-HU" b="1"/>
            <a:t>7,000/month</a:t>
          </a:r>
          <a:endParaRPr lang="en-US" b="1"/>
        </a:p>
      </dgm:t>
    </dgm:pt>
    <dgm:pt modelId="{79CB72D3-BF28-40C8-9952-63CDC6D4AC7C}" type="parTrans" cxnId="{D37C435C-31A2-47B3-A245-CD4779C172F6}">
      <dgm:prSet/>
      <dgm:spPr/>
      <dgm:t>
        <a:bodyPr/>
        <a:lstStyle/>
        <a:p>
          <a:endParaRPr lang="en-US"/>
        </a:p>
      </dgm:t>
    </dgm:pt>
    <dgm:pt modelId="{3FAE2630-6F8E-4F84-838E-23EC04A2EBBF}" type="sibTrans" cxnId="{D37C435C-31A2-47B3-A245-CD4779C172F6}">
      <dgm:prSet/>
      <dgm:spPr/>
      <dgm:t>
        <a:bodyPr/>
        <a:lstStyle/>
        <a:p>
          <a:endParaRPr lang="en-US"/>
        </a:p>
      </dgm:t>
    </dgm:pt>
    <dgm:pt modelId="{B1E99038-E351-4311-AF96-5CDC49F0EEED}">
      <dgm:prSet/>
      <dgm:spPr/>
      <dgm:t>
        <a:bodyPr/>
        <a:lstStyle/>
        <a:p>
          <a:pPr>
            <a:lnSpc>
              <a:spcPct val="100000"/>
            </a:lnSpc>
          </a:pPr>
          <a:r>
            <a:rPr lang="hu-HU"/>
            <a:t>Projected run rate in 12 months = </a:t>
          </a:r>
          <a:r>
            <a:rPr lang="hu-HU" b="1">
              <a:solidFill>
                <a:schemeClr val="bg1"/>
              </a:solidFill>
              <a:effectLst/>
              <a:latin typeface="Calibri"/>
            </a:rPr>
            <a:t>€</a:t>
          </a:r>
          <a:r>
            <a:rPr lang="hu-HU" b="1"/>
            <a:t>84,000/year</a:t>
          </a:r>
          <a:endParaRPr lang="en-US" b="1"/>
        </a:p>
      </dgm:t>
    </dgm:pt>
    <dgm:pt modelId="{9487159C-AD95-4BA1-9BA2-CF65ED00AF80}" type="parTrans" cxnId="{C648E4D8-6D9B-43CB-B098-FFCB7CA647CC}">
      <dgm:prSet/>
      <dgm:spPr/>
      <dgm:t>
        <a:bodyPr/>
        <a:lstStyle/>
        <a:p>
          <a:endParaRPr lang="en-US"/>
        </a:p>
      </dgm:t>
    </dgm:pt>
    <dgm:pt modelId="{84044B4B-686D-402A-8C0C-52E7C206CD5D}" type="sibTrans" cxnId="{C648E4D8-6D9B-43CB-B098-FFCB7CA647CC}">
      <dgm:prSet/>
      <dgm:spPr/>
      <dgm:t>
        <a:bodyPr/>
        <a:lstStyle/>
        <a:p>
          <a:endParaRPr lang="en-US"/>
        </a:p>
      </dgm:t>
    </dgm:pt>
    <dgm:pt modelId="{D19AFB35-ED35-47BF-ADDB-FC045466C7D5}" type="pres">
      <dgm:prSet presAssocID="{47D572BB-AD85-40F5-B578-6BB2D0A3F9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704D52-2E50-44BB-983B-657DFB889A9F}" type="pres">
      <dgm:prSet presAssocID="{3C0AB712-D580-4577-9143-F1BE243E7D21}" presName="hierRoot1" presStyleCnt="0"/>
      <dgm:spPr/>
    </dgm:pt>
    <dgm:pt modelId="{2BAA7F9C-E39B-41FA-B36E-6308B8895A89}" type="pres">
      <dgm:prSet presAssocID="{3C0AB712-D580-4577-9143-F1BE243E7D21}" presName="composite" presStyleCnt="0"/>
      <dgm:spPr/>
    </dgm:pt>
    <dgm:pt modelId="{066A779A-0121-41EC-9F28-A72C50E601B9}" type="pres">
      <dgm:prSet presAssocID="{3C0AB712-D580-4577-9143-F1BE243E7D21}" presName="background" presStyleLbl="node0" presStyleIdx="0" presStyleCnt="2"/>
      <dgm:spPr/>
    </dgm:pt>
    <dgm:pt modelId="{46960A9B-B7CD-4DC2-AD91-7687C078ACC7}" type="pres">
      <dgm:prSet presAssocID="{3C0AB712-D580-4577-9143-F1BE243E7D21}" presName="text" presStyleLbl="fgAcc0" presStyleIdx="0" presStyleCnt="2">
        <dgm:presLayoutVars>
          <dgm:chPref val="3"/>
        </dgm:presLayoutVars>
      </dgm:prSet>
      <dgm:spPr/>
    </dgm:pt>
    <dgm:pt modelId="{AF7112C9-EEF2-464F-BEA7-EA8925FF7B7E}" type="pres">
      <dgm:prSet presAssocID="{3C0AB712-D580-4577-9143-F1BE243E7D21}" presName="hierChild2" presStyleCnt="0"/>
      <dgm:spPr/>
    </dgm:pt>
    <dgm:pt modelId="{8272C37D-6DC5-4A7F-994B-7382FDF83E7B}" type="pres">
      <dgm:prSet presAssocID="{B1E99038-E351-4311-AF96-5CDC49F0EEED}" presName="hierRoot1" presStyleCnt="0"/>
      <dgm:spPr/>
    </dgm:pt>
    <dgm:pt modelId="{9EAE54BF-C9EF-4D84-9961-2A55E24790B9}" type="pres">
      <dgm:prSet presAssocID="{B1E99038-E351-4311-AF96-5CDC49F0EEED}" presName="composite" presStyleCnt="0"/>
      <dgm:spPr/>
    </dgm:pt>
    <dgm:pt modelId="{C0828C70-0AB0-46C5-BC30-8FD4F7A26EB3}" type="pres">
      <dgm:prSet presAssocID="{B1E99038-E351-4311-AF96-5CDC49F0EEED}" presName="background" presStyleLbl="node0" presStyleIdx="1" presStyleCnt="2"/>
      <dgm:spPr/>
    </dgm:pt>
    <dgm:pt modelId="{59C6262C-EF76-41AB-8ED7-EF6F6EF30266}" type="pres">
      <dgm:prSet presAssocID="{B1E99038-E351-4311-AF96-5CDC49F0EEED}" presName="text" presStyleLbl="fgAcc0" presStyleIdx="1" presStyleCnt="2">
        <dgm:presLayoutVars>
          <dgm:chPref val="3"/>
        </dgm:presLayoutVars>
      </dgm:prSet>
      <dgm:spPr/>
    </dgm:pt>
    <dgm:pt modelId="{6A627F1F-3846-49B7-AD39-2535F09350F8}" type="pres">
      <dgm:prSet presAssocID="{B1E99038-E351-4311-AF96-5CDC49F0EEED}" presName="hierChild2" presStyleCnt="0"/>
      <dgm:spPr/>
    </dgm:pt>
  </dgm:ptLst>
  <dgm:cxnLst>
    <dgm:cxn modelId="{5986B22A-11B3-4400-86DD-8458E4BF6A18}" type="presOf" srcId="{B1E99038-E351-4311-AF96-5CDC49F0EEED}" destId="{59C6262C-EF76-41AB-8ED7-EF6F6EF30266}" srcOrd="0" destOrd="0" presId="urn:microsoft.com/office/officeart/2005/8/layout/hierarchy1"/>
    <dgm:cxn modelId="{D37C435C-31A2-47B3-A245-CD4779C172F6}" srcId="{47D572BB-AD85-40F5-B578-6BB2D0A3F980}" destId="{3C0AB712-D580-4577-9143-F1BE243E7D21}" srcOrd="0" destOrd="0" parTransId="{79CB72D3-BF28-40C8-9952-63CDC6D4AC7C}" sibTransId="{3FAE2630-6F8E-4F84-838E-23EC04A2EBBF}"/>
    <dgm:cxn modelId="{0D228044-E1EE-43A8-9D5F-5AC8ED11128F}" type="presOf" srcId="{3C0AB712-D580-4577-9143-F1BE243E7D21}" destId="{46960A9B-B7CD-4DC2-AD91-7687C078ACC7}" srcOrd="0" destOrd="0" presId="urn:microsoft.com/office/officeart/2005/8/layout/hierarchy1"/>
    <dgm:cxn modelId="{B1F821BE-5705-46F2-AD2D-348CBDAB2D9B}" type="presOf" srcId="{47D572BB-AD85-40F5-B578-6BB2D0A3F980}" destId="{D19AFB35-ED35-47BF-ADDB-FC045466C7D5}" srcOrd="0" destOrd="0" presId="urn:microsoft.com/office/officeart/2005/8/layout/hierarchy1"/>
    <dgm:cxn modelId="{C648E4D8-6D9B-43CB-B098-FFCB7CA647CC}" srcId="{47D572BB-AD85-40F5-B578-6BB2D0A3F980}" destId="{B1E99038-E351-4311-AF96-5CDC49F0EEED}" srcOrd="1" destOrd="0" parTransId="{9487159C-AD95-4BA1-9BA2-CF65ED00AF80}" sibTransId="{84044B4B-686D-402A-8C0C-52E7C206CD5D}"/>
    <dgm:cxn modelId="{0DB656A6-CAE8-40D1-A1CC-0B2D7C0FF164}" type="presParOf" srcId="{D19AFB35-ED35-47BF-ADDB-FC045466C7D5}" destId="{40704D52-2E50-44BB-983B-657DFB889A9F}" srcOrd="0" destOrd="0" presId="urn:microsoft.com/office/officeart/2005/8/layout/hierarchy1"/>
    <dgm:cxn modelId="{A72EC739-6130-4A2D-845A-B5097ACA8611}" type="presParOf" srcId="{40704D52-2E50-44BB-983B-657DFB889A9F}" destId="{2BAA7F9C-E39B-41FA-B36E-6308B8895A89}" srcOrd="0" destOrd="0" presId="urn:microsoft.com/office/officeart/2005/8/layout/hierarchy1"/>
    <dgm:cxn modelId="{9F4F1BE3-B4C4-444B-8476-DA5F740D566B}" type="presParOf" srcId="{2BAA7F9C-E39B-41FA-B36E-6308B8895A89}" destId="{066A779A-0121-41EC-9F28-A72C50E601B9}" srcOrd="0" destOrd="0" presId="urn:microsoft.com/office/officeart/2005/8/layout/hierarchy1"/>
    <dgm:cxn modelId="{824931E4-B5D2-4DA1-97AB-B578CCC7D286}" type="presParOf" srcId="{2BAA7F9C-E39B-41FA-B36E-6308B8895A89}" destId="{46960A9B-B7CD-4DC2-AD91-7687C078ACC7}" srcOrd="1" destOrd="0" presId="urn:microsoft.com/office/officeart/2005/8/layout/hierarchy1"/>
    <dgm:cxn modelId="{9E9AE8F8-28FF-44EF-8DB8-87342285BF26}" type="presParOf" srcId="{40704D52-2E50-44BB-983B-657DFB889A9F}" destId="{AF7112C9-EEF2-464F-BEA7-EA8925FF7B7E}" srcOrd="1" destOrd="0" presId="urn:microsoft.com/office/officeart/2005/8/layout/hierarchy1"/>
    <dgm:cxn modelId="{9C7AECC7-A87E-4D86-8C71-3F46FF75D140}" type="presParOf" srcId="{D19AFB35-ED35-47BF-ADDB-FC045466C7D5}" destId="{8272C37D-6DC5-4A7F-994B-7382FDF83E7B}" srcOrd="1" destOrd="0" presId="urn:microsoft.com/office/officeart/2005/8/layout/hierarchy1"/>
    <dgm:cxn modelId="{8D7D1458-59C5-4D85-895A-0326ECC51DFF}" type="presParOf" srcId="{8272C37D-6DC5-4A7F-994B-7382FDF83E7B}" destId="{9EAE54BF-C9EF-4D84-9961-2A55E24790B9}" srcOrd="0" destOrd="0" presId="urn:microsoft.com/office/officeart/2005/8/layout/hierarchy1"/>
    <dgm:cxn modelId="{AD6A8B06-257B-4FB9-ADBA-994B1A852255}" type="presParOf" srcId="{9EAE54BF-C9EF-4D84-9961-2A55E24790B9}" destId="{C0828C70-0AB0-46C5-BC30-8FD4F7A26EB3}" srcOrd="0" destOrd="0" presId="urn:microsoft.com/office/officeart/2005/8/layout/hierarchy1"/>
    <dgm:cxn modelId="{C635A9E2-58A3-4295-8B47-225648EAE1F8}" type="presParOf" srcId="{9EAE54BF-C9EF-4D84-9961-2A55E24790B9}" destId="{59C6262C-EF76-41AB-8ED7-EF6F6EF30266}" srcOrd="1" destOrd="0" presId="urn:microsoft.com/office/officeart/2005/8/layout/hierarchy1"/>
    <dgm:cxn modelId="{D74FD18A-5DC9-4B8B-B77E-89ED243FC529}" type="presParOf" srcId="{8272C37D-6DC5-4A7F-994B-7382FDF83E7B}" destId="{6A627F1F-3846-49B7-AD39-2535F09350F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E7A888-A4D3-47A0-A5EE-3329FFBF1835}" type="doc">
      <dgm:prSet loTypeId="urn:microsoft.com/office/officeart/2005/8/layout/process4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BEB78E9-2CC4-4453-BB67-502E3A6178A4}">
      <dgm:prSet custT="1"/>
      <dgm:spPr/>
      <dgm:t>
        <a:bodyPr/>
        <a:lstStyle/>
        <a:p>
          <a:r>
            <a:rPr lang="hu-HU" sz="3000"/>
            <a:t>Viral for ~0.5 years \ </a:t>
          </a:r>
          <a:r>
            <a:rPr lang="hu-HU" sz="3000" b="0"/>
            <a:t>k=1.3 </a:t>
          </a:r>
          <a:endParaRPr lang="en-US" sz="3000" b="0"/>
        </a:p>
      </dgm:t>
    </dgm:pt>
    <dgm:pt modelId="{F10B77C9-89F9-4152-BA78-8143C022D32B}" type="parTrans" cxnId="{B9869296-9CEF-4E4E-B0E9-D17C5CDE2CF9}">
      <dgm:prSet/>
      <dgm:spPr/>
      <dgm:t>
        <a:bodyPr/>
        <a:lstStyle/>
        <a:p>
          <a:endParaRPr lang="en-US"/>
        </a:p>
      </dgm:t>
    </dgm:pt>
    <dgm:pt modelId="{334D1449-4958-4D34-B1DC-66CFAC313949}" type="sibTrans" cxnId="{B9869296-9CEF-4E4E-B0E9-D17C5CDE2CF9}">
      <dgm:prSet/>
      <dgm:spPr/>
      <dgm:t>
        <a:bodyPr/>
        <a:lstStyle/>
        <a:p>
          <a:endParaRPr lang="en-US"/>
        </a:p>
      </dgm:t>
    </dgm:pt>
    <dgm:pt modelId="{B316FBB7-4720-4FF3-ACA5-AA6D6EEEE4FF}">
      <dgm:prSet custT="1"/>
      <dgm:spPr/>
      <dgm:t>
        <a:bodyPr/>
        <a:lstStyle/>
        <a:p>
          <a:r>
            <a:rPr lang="hu-HU" sz="3000"/>
            <a:t>Paid \ </a:t>
          </a:r>
          <a:r>
            <a:rPr lang="hu-HU" sz="3000" b="0"/>
            <a:t>k=1.1</a:t>
          </a:r>
          <a:endParaRPr lang="en-US" sz="3000" b="0"/>
        </a:p>
      </dgm:t>
    </dgm:pt>
    <dgm:pt modelId="{E1347598-6225-45CB-B44E-327A5567DC96}" type="parTrans" cxnId="{77E07BDA-A50D-4137-BB6C-8E096F237E75}">
      <dgm:prSet/>
      <dgm:spPr/>
      <dgm:t>
        <a:bodyPr/>
        <a:lstStyle/>
        <a:p>
          <a:endParaRPr lang="en-US"/>
        </a:p>
      </dgm:t>
    </dgm:pt>
    <dgm:pt modelId="{1D50147B-8E8A-48D5-A855-1A386CAFC6EE}" type="sibTrans" cxnId="{77E07BDA-A50D-4137-BB6C-8E096F237E75}">
      <dgm:prSet/>
      <dgm:spPr/>
      <dgm:t>
        <a:bodyPr/>
        <a:lstStyle/>
        <a:p>
          <a:endParaRPr lang="en-US"/>
        </a:p>
      </dgm:t>
    </dgm:pt>
    <dgm:pt modelId="{1E102DC2-EDEE-4B4B-8F59-25E9E43F7185}">
      <dgm:prSet custT="1"/>
      <dgm:spPr/>
      <dgm:t>
        <a:bodyPr/>
        <a:lstStyle/>
        <a:p>
          <a:r>
            <a:rPr lang="hu-HU" sz="3000" err="1"/>
            <a:t>Try</a:t>
          </a:r>
          <a:r>
            <a:rPr lang="hu-HU" sz="3000"/>
            <a:t> </a:t>
          </a:r>
          <a:r>
            <a:rPr lang="hu-HU" sz="3000" err="1"/>
            <a:t>to</a:t>
          </a:r>
          <a:r>
            <a:rPr lang="hu-HU" sz="3000"/>
            <a:t> </a:t>
          </a:r>
          <a:r>
            <a:rPr lang="hu-HU" sz="3000" err="1"/>
            <a:t>maintain</a:t>
          </a:r>
          <a:r>
            <a:rPr lang="hu-HU" sz="3000"/>
            <a:t> </a:t>
          </a:r>
          <a:r>
            <a:rPr lang="hu-HU" sz="3000" err="1"/>
            <a:t>forever</a:t>
          </a:r>
          <a:endParaRPr lang="en-US" sz="3000"/>
        </a:p>
      </dgm:t>
    </dgm:pt>
    <dgm:pt modelId="{0668C278-4111-45D8-8FB9-B6BE91489942}" type="parTrans" cxnId="{70A1A340-BC8D-4534-8648-E9EEBBCEC5FF}">
      <dgm:prSet/>
      <dgm:spPr/>
      <dgm:t>
        <a:bodyPr/>
        <a:lstStyle/>
        <a:p>
          <a:endParaRPr lang="en-US"/>
        </a:p>
      </dgm:t>
    </dgm:pt>
    <dgm:pt modelId="{BF8AE152-6E06-4C03-9840-04017750198C}" type="sibTrans" cxnId="{70A1A340-BC8D-4534-8648-E9EEBBCEC5FF}">
      <dgm:prSet/>
      <dgm:spPr/>
      <dgm:t>
        <a:bodyPr/>
        <a:lstStyle/>
        <a:p>
          <a:endParaRPr lang="en-US"/>
        </a:p>
      </dgm:t>
    </dgm:pt>
    <dgm:pt modelId="{DD3DCE54-684F-4ED2-9F86-7F2D8711D212}">
      <dgm:prSet custT="1"/>
      <dgm:spPr/>
      <dgm:t>
        <a:bodyPr/>
        <a:lstStyle/>
        <a:p>
          <a:r>
            <a:rPr lang="hu-HU" sz="3000"/>
            <a:t>Be happy!</a:t>
          </a:r>
          <a:endParaRPr lang="en-US" sz="3000"/>
        </a:p>
      </dgm:t>
    </dgm:pt>
    <dgm:pt modelId="{28740B37-B820-4D01-B5A5-E2FB27C3D92B}" type="parTrans" cxnId="{BB78A9B5-AFB4-4796-82BF-26F190E17F47}">
      <dgm:prSet/>
      <dgm:spPr/>
      <dgm:t>
        <a:bodyPr/>
        <a:lstStyle/>
        <a:p>
          <a:endParaRPr lang="en-US"/>
        </a:p>
      </dgm:t>
    </dgm:pt>
    <dgm:pt modelId="{D3851848-3C25-4AEF-9D41-7682C5DDB124}" type="sibTrans" cxnId="{BB78A9B5-AFB4-4796-82BF-26F190E17F47}">
      <dgm:prSet/>
      <dgm:spPr/>
      <dgm:t>
        <a:bodyPr/>
        <a:lstStyle/>
        <a:p>
          <a:endParaRPr lang="en-US"/>
        </a:p>
      </dgm:t>
    </dgm:pt>
    <dgm:pt modelId="{5AD54826-F511-4712-8284-1B5844305E55}" type="pres">
      <dgm:prSet presAssocID="{8BE7A888-A4D3-47A0-A5EE-3329FFBF1835}" presName="Name0" presStyleCnt="0">
        <dgm:presLayoutVars>
          <dgm:dir/>
          <dgm:animLvl val="lvl"/>
          <dgm:resizeHandles val="exact"/>
        </dgm:presLayoutVars>
      </dgm:prSet>
      <dgm:spPr/>
    </dgm:pt>
    <dgm:pt modelId="{9575D2D7-8F73-4B57-A0A1-B149AE235FB5}" type="pres">
      <dgm:prSet presAssocID="{DD3DCE54-684F-4ED2-9F86-7F2D8711D212}" presName="boxAndChildren" presStyleCnt="0"/>
      <dgm:spPr/>
    </dgm:pt>
    <dgm:pt modelId="{937D5E6C-96E4-40B6-83A8-3E579E14F343}" type="pres">
      <dgm:prSet presAssocID="{DD3DCE54-684F-4ED2-9F86-7F2D8711D212}" presName="parentTextBox" presStyleLbl="node1" presStyleIdx="0" presStyleCnt="4"/>
      <dgm:spPr/>
    </dgm:pt>
    <dgm:pt modelId="{23F2FF0D-AC33-43C2-ADB1-C3FA0BB1EAEC}" type="pres">
      <dgm:prSet presAssocID="{BF8AE152-6E06-4C03-9840-04017750198C}" presName="sp" presStyleCnt="0"/>
      <dgm:spPr/>
    </dgm:pt>
    <dgm:pt modelId="{509AD386-5DE3-4701-8368-E88A2D0E8196}" type="pres">
      <dgm:prSet presAssocID="{1E102DC2-EDEE-4B4B-8F59-25E9E43F7185}" presName="arrowAndChildren" presStyleCnt="0"/>
      <dgm:spPr/>
    </dgm:pt>
    <dgm:pt modelId="{244CC985-DD9B-4F53-BDA5-91FBA97488CE}" type="pres">
      <dgm:prSet presAssocID="{1E102DC2-EDEE-4B4B-8F59-25E9E43F7185}" presName="parentTextArrow" presStyleLbl="node1" presStyleIdx="1" presStyleCnt="4"/>
      <dgm:spPr/>
    </dgm:pt>
    <dgm:pt modelId="{A5FB1656-2A90-498E-99E5-D0DDC22D197D}" type="pres">
      <dgm:prSet presAssocID="{1D50147B-8E8A-48D5-A855-1A386CAFC6EE}" presName="sp" presStyleCnt="0"/>
      <dgm:spPr/>
    </dgm:pt>
    <dgm:pt modelId="{63EC1761-769F-45D7-B364-134676990A55}" type="pres">
      <dgm:prSet presAssocID="{B316FBB7-4720-4FF3-ACA5-AA6D6EEEE4FF}" presName="arrowAndChildren" presStyleCnt="0"/>
      <dgm:spPr/>
    </dgm:pt>
    <dgm:pt modelId="{22836B2C-F90B-4050-AEB0-8C9C129811AF}" type="pres">
      <dgm:prSet presAssocID="{B316FBB7-4720-4FF3-ACA5-AA6D6EEEE4FF}" presName="parentTextArrow" presStyleLbl="node1" presStyleIdx="2" presStyleCnt="4"/>
      <dgm:spPr/>
    </dgm:pt>
    <dgm:pt modelId="{D9088EFB-5B65-409F-8561-6DC12CC618B3}" type="pres">
      <dgm:prSet presAssocID="{334D1449-4958-4D34-B1DC-66CFAC313949}" presName="sp" presStyleCnt="0"/>
      <dgm:spPr/>
    </dgm:pt>
    <dgm:pt modelId="{F677F628-89C9-436A-A233-F391698F2872}" type="pres">
      <dgm:prSet presAssocID="{2BEB78E9-2CC4-4453-BB67-502E3A6178A4}" presName="arrowAndChildren" presStyleCnt="0"/>
      <dgm:spPr/>
    </dgm:pt>
    <dgm:pt modelId="{E213168E-CFF7-4EFD-921B-4293D1EDC8CD}" type="pres">
      <dgm:prSet presAssocID="{2BEB78E9-2CC4-4453-BB67-502E3A6178A4}" presName="parentTextArrow" presStyleLbl="node1" presStyleIdx="3" presStyleCnt="4" custLinFactNeighborX="-628" custLinFactNeighborY="1286"/>
      <dgm:spPr/>
    </dgm:pt>
  </dgm:ptLst>
  <dgm:cxnLst>
    <dgm:cxn modelId="{544C5521-205B-49A8-A354-A28B3FA2B982}" type="presOf" srcId="{B316FBB7-4720-4FF3-ACA5-AA6D6EEEE4FF}" destId="{22836B2C-F90B-4050-AEB0-8C9C129811AF}" srcOrd="0" destOrd="0" presId="urn:microsoft.com/office/officeart/2005/8/layout/process4"/>
    <dgm:cxn modelId="{70A1A340-BC8D-4534-8648-E9EEBBCEC5FF}" srcId="{8BE7A888-A4D3-47A0-A5EE-3329FFBF1835}" destId="{1E102DC2-EDEE-4B4B-8F59-25E9E43F7185}" srcOrd="2" destOrd="0" parTransId="{0668C278-4111-45D8-8FB9-B6BE91489942}" sibTransId="{BF8AE152-6E06-4C03-9840-04017750198C}"/>
    <dgm:cxn modelId="{63160C6C-B1CF-4F0A-8D12-D8B13402B948}" type="presOf" srcId="{2BEB78E9-2CC4-4453-BB67-502E3A6178A4}" destId="{E213168E-CFF7-4EFD-921B-4293D1EDC8CD}" srcOrd="0" destOrd="0" presId="urn:microsoft.com/office/officeart/2005/8/layout/process4"/>
    <dgm:cxn modelId="{B9869296-9CEF-4E4E-B0E9-D17C5CDE2CF9}" srcId="{8BE7A888-A4D3-47A0-A5EE-3329FFBF1835}" destId="{2BEB78E9-2CC4-4453-BB67-502E3A6178A4}" srcOrd="0" destOrd="0" parTransId="{F10B77C9-89F9-4152-BA78-8143C022D32B}" sibTransId="{334D1449-4958-4D34-B1DC-66CFAC313949}"/>
    <dgm:cxn modelId="{009226B1-20AD-4F96-B75E-CB6DF37132FE}" type="presOf" srcId="{DD3DCE54-684F-4ED2-9F86-7F2D8711D212}" destId="{937D5E6C-96E4-40B6-83A8-3E579E14F343}" srcOrd="0" destOrd="0" presId="urn:microsoft.com/office/officeart/2005/8/layout/process4"/>
    <dgm:cxn modelId="{BB78A9B5-AFB4-4796-82BF-26F190E17F47}" srcId="{8BE7A888-A4D3-47A0-A5EE-3329FFBF1835}" destId="{DD3DCE54-684F-4ED2-9F86-7F2D8711D212}" srcOrd="3" destOrd="0" parTransId="{28740B37-B820-4D01-B5A5-E2FB27C3D92B}" sibTransId="{D3851848-3C25-4AEF-9D41-7682C5DDB124}"/>
    <dgm:cxn modelId="{863954C2-FA2D-4313-ADE4-A647B7C1A4F6}" type="presOf" srcId="{8BE7A888-A4D3-47A0-A5EE-3329FFBF1835}" destId="{5AD54826-F511-4712-8284-1B5844305E55}" srcOrd="0" destOrd="0" presId="urn:microsoft.com/office/officeart/2005/8/layout/process4"/>
    <dgm:cxn modelId="{77E07BDA-A50D-4137-BB6C-8E096F237E75}" srcId="{8BE7A888-A4D3-47A0-A5EE-3329FFBF1835}" destId="{B316FBB7-4720-4FF3-ACA5-AA6D6EEEE4FF}" srcOrd="1" destOrd="0" parTransId="{E1347598-6225-45CB-B44E-327A5567DC96}" sibTransId="{1D50147B-8E8A-48D5-A855-1A386CAFC6EE}"/>
    <dgm:cxn modelId="{D53FA7E8-EEDE-4E1C-9453-5511DAA61EDD}" type="presOf" srcId="{1E102DC2-EDEE-4B4B-8F59-25E9E43F7185}" destId="{244CC985-DD9B-4F53-BDA5-91FBA97488CE}" srcOrd="0" destOrd="0" presId="urn:microsoft.com/office/officeart/2005/8/layout/process4"/>
    <dgm:cxn modelId="{4BE53ABE-E6D3-4795-9710-BD5D7E44B1A6}" type="presParOf" srcId="{5AD54826-F511-4712-8284-1B5844305E55}" destId="{9575D2D7-8F73-4B57-A0A1-B149AE235FB5}" srcOrd="0" destOrd="0" presId="urn:microsoft.com/office/officeart/2005/8/layout/process4"/>
    <dgm:cxn modelId="{958C5093-5D8E-473C-8142-2E042900CA15}" type="presParOf" srcId="{9575D2D7-8F73-4B57-A0A1-B149AE235FB5}" destId="{937D5E6C-96E4-40B6-83A8-3E579E14F343}" srcOrd="0" destOrd="0" presId="urn:microsoft.com/office/officeart/2005/8/layout/process4"/>
    <dgm:cxn modelId="{FFEFD99A-4617-4A26-AB08-B52102E093D5}" type="presParOf" srcId="{5AD54826-F511-4712-8284-1B5844305E55}" destId="{23F2FF0D-AC33-43C2-ADB1-C3FA0BB1EAEC}" srcOrd="1" destOrd="0" presId="urn:microsoft.com/office/officeart/2005/8/layout/process4"/>
    <dgm:cxn modelId="{BE3EF553-C6C9-45F7-954A-9EB578D24234}" type="presParOf" srcId="{5AD54826-F511-4712-8284-1B5844305E55}" destId="{509AD386-5DE3-4701-8368-E88A2D0E8196}" srcOrd="2" destOrd="0" presId="urn:microsoft.com/office/officeart/2005/8/layout/process4"/>
    <dgm:cxn modelId="{F565D8CC-69F0-46C8-B335-C02252F7887B}" type="presParOf" srcId="{509AD386-5DE3-4701-8368-E88A2D0E8196}" destId="{244CC985-DD9B-4F53-BDA5-91FBA97488CE}" srcOrd="0" destOrd="0" presId="urn:microsoft.com/office/officeart/2005/8/layout/process4"/>
    <dgm:cxn modelId="{E7DC946E-DD45-4791-8FCF-66B2253F1E04}" type="presParOf" srcId="{5AD54826-F511-4712-8284-1B5844305E55}" destId="{A5FB1656-2A90-498E-99E5-D0DDC22D197D}" srcOrd="3" destOrd="0" presId="urn:microsoft.com/office/officeart/2005/8/layout/process4"/>
    <dgm:cxn modelId="{BA0A4EF0-038E-46A2-B451-30807203E573}" type="presParOf" srcId="{5AD54826-F511-4712-8284-1B5844305E55}" destId="{63EC1761-769F-45D7-B364-134676990A55}" srcOrd="4" destOrd="0" presId="urn:microsoft.com/office/officeart/2005/8/layout/process4"/>
    <dgm:cxn modelId="{6C833FD2-24ED-458B-AD84-2091D3EF005B}" type="presParOf" srcId="{63EC1761-769F-45D7-B364-134676990A55}" destId="{22836B2C-F90B-4050-AEB0-8C9C129811AF}" srcOrd="0" destOrd="0" presId="urn:microsoft.com/office/officeart/2005/8/layout/process4"/>
    <dgm:cxn modelId="{C0C10F23-2FD0-4033-9557-34899F6EDAB6}" type="presParOf" srcId="{5AD54826-F511-4712-8284-1B5844305E55}" destId="{D9088EFB-5B65-409F-8561-6DC12CC618B3}" srcOrd="5" destOrd="0" presId="urn:microsoft.com/office/officeart/2005/8/layout/process4"/>
    <dgm:cxn modelId="{CDFF9080-2439-41D3-A4E3-CC89BE8AA32E}" type="presParOf" srcId="{5AD54826-F511-4712-8284-1B5844305E55}" destId="{F677F628-89C9-436A-A233-F391698F2872}" srcOrd="6" destOrd="0" presId="urn:microsoft.com/office/officeart/2005/8/layout/process4"/>
    <dgm:cxn modelId="{3BC5E736-8CB7-481D-83E6-9FC01335B2F0}" type="presParOf" srcId="{F677F628-89C9-436A-A233-F391698F2872}" destId="{E213168E-CFF7-4EFD-921B-4293D1EDC8C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E7A888-A4D3-47A0-A5EE-3329FFBF1835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BEB78E9-2CC4-4453-BB67-502E3A6178A4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hu-HU" sz="6500" b="1" err="1"/>
            <a:t>Viral</a:t>
          </a:r>
          <a:r>
            <a:rPr lang="hu-HU" sz="6500" b="1"/>
            <a:t>  </a:t>
          </a:r>
          <a:r>
            <a:rPr lang="hu-HU" sz="11500" b="1"/>
            <a:t>10</a:t>
          </a:r>
          <a:endParaRPr lang="en-US" sz="6500" b="1"/>
        </a:p>
      </dgm:t>
    </dgm:pt>
    <dgm:pt modelId="{F10B77C9-89F9-4152-BA78-8143C022D32B}" type="parTrans" cxnId="{B9869296-9CEF-4E4E-B0E9-D17C5CDE2CF9}">
      <dgm:prSet/>
      <dgm:spPr/>
      <dgm:t>
        <a:bodyPr/>
        <a:lstStyle/>
        <a:p>
          <a:endParaRPr lang="en-US"/>
        </a:p>
      </dgm:t>
    </dgm:pt>
    <dgm:pt modelId="{334D1449-4958-4D34-B1DC-66CFAC313949}" type="sibTrans" cxnId="{B9869296-9CEF-4E4E-B0E9-D17C5CDE2CF9}">
      <dgm:prSet/>
      <dgm:spPr/>
      <dgm:t>
        <a:bodyPr/>
        <a:lstStyle/>
        <a:p>
          <a:endParaRPr lang="en-US"/>
        </a:p>
      </dgm:t>
    </dgm:pt>
    <dgm:pt modelId="{B316FBB7-4720-4FF3-ACA5-AA6D6EEEE4FF}">
      <dgm:prSet custT="1"/>
      <dgm:spPr/>
      <dgm:t>
        <a:bodyPr/>
        <a:lstStyle/>
        <a:p>
          <a:r>
            <a:rPr lang="hu-HU" sz="6500" b="1" err="1"/>
            <a:t>Paid</a:t>
          </a:r>
          <a:r>
            <a:rPr lang="hu-HU" sz="6500" b="1"/>
            <a:t>  </a:t>
          </a:r>
          <a:r>
            <a:rPr lang="hu-HU" sz="11500" b="1"/>
            <a:t>1.3</a:t>
          </a:r>
          <a:endParaRPr lang="en-US" sz="11500" b="1"/>
        </a:p>
      </dgm:t>
    </dgm:pt>
    <dgm:pt modelId="{E1347598-6225-45CB-B44E-327A5567DC96}" type="parTrans" cxnId="{77E07BDA-A50D-4137-BB6C-8E096F237E75}">
      <dgm:prSet/>
      <dgm:spPr/>
      <dgm:t>
        <a:bodyPr/>
        <a:lstStyle/>
        <a:p>
          <a:endParaRPr lang="en-US"/>
        </a:p>
      </dgm:t>
    </dgm:pt>
    <dgm:pt modelId="{1D50147B-8E8A-48D5-A855-1A386CAFC6EE}" type="sibTrans" cxnId="{77E07BDA-A50D-4137-BB6C-8E096F237E75}">
      <dgm:prSet/>
      <dgm:spPr/>
      <dgm:t>
        <a:bodyPr/>
        <a:lstStyle/>
        <a:p>
          <a:endParaRPr lang="en-US"/>
        </a:p>
      </dgm:t>
    </dgm:pt>
    <dgm:pt modelId="{E72F6F2E-4875-4E9A-9D2E-5B9BD52EA20E}" type="pres">
      <dgm:prSet presAssocID="{8BE7A888-A4D3-47A0-A5EE-3329FFBF1835}" presName="vert0" presStyleCnt="0">
        <dgm:presLayoutVars>
          <dgm:dir/>
          <dgm:animOne val="branch"/>
          <dgm:animLvl val="lvl"/>
        </dgm:presLayoutVars>
      </dgm:prSet>
      <dgm:spPr/>
    </dgm:pt>
    <dgm:pt modelId="{9ED7C780-EC36-4B11-8197-059877B064D7}" type="pres">
      <dgm:prSet presAssocID="{2BEB78E9-2CC4-4453-BB67-502E3A6178A4}" presName="thickLine" presStyleLbl="alignNode1" presStyleIdx="0" presStyleCnt="2"/>
      <dgm:spPr/>
    </dgm:pt>
    <dgm:pt modelId="{04446D93-0BD4-49FB-B724-300EA5426921}" type="pres">
      <dgm:prSet presAssocID="{2BEB78E9-2CC4-4453-BB67-502E3A6178A4}" presName="horz1" presStyleCnt="0"/>
      <dgm:spPr/>
    </dgm:pt>
    <dgm:pt modelId="{497DF36A-47F7-49C5-BEE6-F27F0D1A4E33}" type="pres">
      <dgm:prSet presAssocID="{2BEB78E9-2CC4-4453-BB67-502E3A6178A4}" presName="tx1" presStyleLbl="revTx" presStyleIdx="0" presStyleCnt="2"/>
      <dgm:spPr/>
    </dgm:pt>
    <dgm:pt modelId="{65120656-5C8B-43F0-9977-D3E8947139D9}" type="pres">
      <dgm:prSet presAssocID="{2BEB78E9-2CC4-4453-BB67-502E3A6178A4}" presName="vert1" presStyleCnt="0"/>
      <dgm:spPr/>
    </dgm:pt>
    <dgm:pt modelId="{88E6FAC8-FBCC-4D49-A8DC-97EF21AF04C9}" type="pres">
      <dgm:prSet presAssocID="{B316FBB7-4720-4FF3-ACA5-AA6D6EEEE4FF}" presName="thickLine" presStyleLbl="alignNode1" presStyleIdx="1" presStyleCnt="2"/>
      <dgm:spPr/>
    </dgm:pt>
    <dgm:pt modelId="{DE49A336-27A6-4A7E-9F74-B519AA88B807}" type="pres">
      <dgm:prSet presAssocID="{B316FBB7-4720-4FF3-ACA5-AA6D6EEEE4FF}" presName="horz1" presStyleCnt="0"/>
      <dgm:spPr/>
    </dgm:pt>
    <dgm:pt modelId="{E9567E49-5040-4F1F-8C01-3C0ED4C5B6FD}" type="pres">
      <dgm:prSet presAssocID="{B316FBB7-4720-4FF3-ACA5-AA6D6EEEE4FF}" presName="tx1" presStyleLbl="revTx" presStyleIdx="1" presStyleCnt="2" custScaleY="100064"/>
      <dgm:spPr/>
    </dgm:pt>
    <dgm:pt modelId="{1D4C053A-3C50-482C-9063-B35E5C24B9C1}" type="pres">
      <dgm:prSet presAssocID="{B316FBB7-4720-4FF3-ACA5-AA6D6EEEE4FF}" presName="vert1" presStyleCnt="0"/>
      <dgm:spPr/>
    </dgm:pt>
  </dgm:ptLst>
  <dgm:cxnLst>
    <dgm:cxn modelId="{C572F867-48EA-4C41-AC77-A05F3B13D4EF}" type="presOf" srcId="{8BE7A888-A4D3-47A0-A5EE-3329FFBF1835}" destId="{E72F6F2E-4875-4E9A-9D2E-5B9BD52EA20E}" srcOrd="0" destOrd="0" presId="urn:microsoft.com/office/officeart/2008/layout/LinedList"/>
    <dgm:cxn modelId="{FC5CAC7A-132E-45B9-8571-8694AE9E3EF8}" type="presOf" srcId="{2BEB78E9-2CC4-4453-BB67-502E3A6178A4}" destId="{497DF36A-47F7-49C5-BEE6-F27F0D1A4E33}" srcOrd="0" destOrd="0" presId="urn:microsoft.com/office/officeart/2008/layout/LinedList"/>
    <dgm:cxn modelId="{B9869296-9CEF-4E4E-B0E9-D17C5CDE2CF9}" srcId="{8BE7A888-A4D3-47A0-A5EE-3329FFBF1835}" destId="{2BEB78E9-2CC4-4453-BB67-502E3A6178A4}" srcOrd="0" destOrd="0" parTransId="{F10B77C9-89F9-4152-BA78-8143C022D32B}" sibTransId="{334D1449-4958-4D34-B1DC-66CFAC313949}"/>
    <dgm:cxn modelId="{1CB47BB8-48BB-46B7-806C-F26223E2045F}" type="presOf" srcId="{B316FBB7-4720-4FF3-ACA5-AA6D6EEEE4FF}" destId="{E9567E49-5040-4F1F-8C01-3C0ED4C5B6FD}" srcOrd="0" destOrd="0" presId="urn:microsoft.com/office/officeart/2008/layout/LinedList"/>
    <dgm:cxn modelId="{77E07BDA-A50D-4137-BB6C-8E096F237E75}" srcId="{8BE7A888-A4D3-47A0-A5EE-3329FFBF1835}" destId="{B316FBB7-4720-4FF3-ACA5-AA6D6EEEE4FF}" srcOrd="1" destOrd="0" parTransId="{E1347598-6225-45CB-B44E-327A5567DC96}" sibTransId="{1D50147B-8E8A-48D5-A855-1A386CAFC6EE}"/>
    <dgm:cxn modelId="{10F36EF3-EDCF-49BA-8810-F1E6B0751CFE}" type="presParOf" srcId="{E72F6F2E-4875-4E9A-9D2E-5B9BD52EA20E}" destId="{9ED7C780-EC36-4B11-8197-059877B064D7}" srcOrd="0" destOrd="0" presId="urn:microsoft.com/office/officeart/2008/layout/LinedList"/>
    <dgm:cxn modelId="{5ED427B5-8D1C-4E0B-B737-D987CF1F29D4}" type="presParOf" srcId="{E72F6F2E-4875-4E9A-9D2E-5B9BD52EA20E}" destId="{04446D93-0BD4-49FB-B724-300EA5426921}" srcOrd="1" destOrd="0" presId="urn:microsoft.com/office/officeart/2008/layout/LinedList"/>
    <dgm:cxn modelId="{9F7F289C-016E-40EB-A57D-198A933DFBAE}" type="presParOf" srcId="{04446D93-0BD4-49FB-B724-300EA5426921}" destId="{497DF36A-47F7-49C5-BEE6-F27F0D1A4E33}" srcOrd="0" destOrd="0" presId="urn:microsoft.com/office/officeart/2008/layout/LinedList"/>
    <dgm:cxn modelId="{B87D13A8-9B08-456C-8D66-41AE59FEB548}" type="presParOf" srcId="{04446D93-0BD4-49FB-B724-300EA5426921}" destId="{65120656-5C8B-43F0-9977-D3E8947139D9}" srcOrd="1" destOrd="0" presId="urn:microsoft.com/office/officeart/2008/layout/LinedList"/>
    <dgm:cxn modelId="{649FFFE8-E56A-45E4-B786-D78AC5DDC299}" type="presParOf" srcId="{E72F6F2E-4875-4E9A-9D2E-5B9BD52EA20E}" destId="{88E6FAC8-FBCC-4D49-A8DC-97EF21AF04C9}" srcOrd="2" destOrd="0" presId="urn:microsoft.com/office/officeart/2008/layout/LinedList"/>
    <dgm:cxn modelId="{1395E390-5B83-45CB-838A-66B41F8165B9}" type="presParOf" srcId="{E72F6F2E-4875-4E9A-9D2E-5B9BD52EA20E}" destId="{DE49A336-27A6-4A7E-9F74-B519AA88B807}" srcOrd="3" destOrd="0" presId="urn:microsoft.com/office/officeart/2008/layout/LinedList"/>
    <dgm:cxn modelId="{3039D245-AF34-41A9-BE00-DFFF6DDEE92B}" type="presParOf" srcId="{DE49A336-27A6-4A7E-9F74-B519AA88B807}" destId="{E9567E49-5040-4F1F-8C01-3C0ED4C5B6FD}" srcOrd="0" destOrd="0" presId="urn:microsoft.com/office/officeart/2008/layout/LinedList"/>
    <dgm:cxn modelId="{F03FB1D9-B77E-4C91-8DFD-40EF04A1BB60}" type="presParOf" srcId="{DE49A336-27A6-4A7E-9F74-B519AA88B807}" destId="{1D4C053A-3C50-482C-9063-B35E5C24B9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34FCC-E09B-4552-BBAB-48DFCFA2DF89}">
      <dsp:nvSpPr>
        <dsp:cNvPr id="0" name=""/>
        <dsp:cNvSpPr/>
      </dsp:nvSpPr>
      <dsp:spPr>
        <a:xfrm>
          <a:off x="-116609" y="0"/>
          <a:ext cx="5855031" cy="69645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err="1"/>
            <a:t>Barcode</a:t>
          </a:r>
          <a:r>
            <a:rPr lang="hu-HU" sz="1800" kern="1200"/>
            <a:t> </a:t>
          </a:r>
          <a:r>
            <a:rPr lang="hu-HU" sz="1800" kern="1200" err="1"/>
            <a:t>scanning</a:t>
          </a:r>
          <a:r>
            <a:rPr lang="hu-HU" sz="1800" kern="1200"/>
            <a:t> in </a:t>
          </a:r>
          <a:r>
            <a:rPr lang="hu-HU" sz="1800" kern="1200" err="1"/>
            <a:t>stores</a:t>
          </a:r>
          <a:endParaRPr lang="en-US" sz="1800" kern="1200"/>
        </a:p>
      </dsp:txBody>
      <dsp:txXfrm>
        <a:off x="-96211" y="20398"/>
        <a:ext cx="4978035" cy="655660"/>
      </dsp:txXfrm>
    </dsp:sp>
    <dsp:sp modelId="{02F01E6B-4167-48AA-AF8A-87F8AD662163}">
      <dsp:nvSpPr>
        <dsp:cNvPr id="0" name=""/>
        <dsp:cNvSpPr/>
      </dsp:nvSpPr>
      <dsp:spPr>
        <a:xfrm>
          <a:off x="174105" y="823084"/>
          <a:ext cx="6176191" cy="696456"/>
        </a:xfrm>
        <a:prstGeom prst="roundRect">
          <a:avLst>
            <a:gd name="adj" fmla="val 10000"/>
          </a:avLst>
        </a:prstGeom>
        <a:solidFill>
          <a:srgbClr val="21201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lexandria" pitchFamily="2" charset="-78"/>
              <a:cs typeface="Alexandria" pitchFamily="2" charset="-78"/>
            </a:rPr>
            <a:t>Provide valid answer based on the ingredients</a:t>
          </a:r>
          <a:endParaRPr lang="en-US" sz="1800" kern="1200"/>
        </a:p>
      </dsp:txBody>
      <dsp:txXfrm>
        <a:off x="194503" y="843482"/>
        <a:ext cx="5099276" cy="655660"/>
      </dsp:txXfrm>
    </dsp:sp>
    <dsp:sp modelId="{CF2643AC-7F8F-456A-AD30-5A42E8B16C43}">
      <dsp:nvSpPr>
        <dsp:cNvPr id="0" name=""/>
        <dsp:cNvSpPr/>
      </dsp:nvSpPr>
      <dsp:spPr>
        <a:xfrm>
          <a:off x="847491" y="1646169"/>
          <a:ext cx="5718538" cy="696456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Instant </a:t>
          </a:r>
          <a:r>
            <a:rPr lang="hu-HU" sz="1800" kern="1200" err="1"/>
            <a:t>alternatives</a:t>
          </a:r>
          <a:endParaRPr lang="en-US" sz="1800" kern="1200"/>
        </a:p>
      </dsp:txBody>
      <dsp:txXfrm>
        <a:off x="867889" y="1666567"/>
        <a:ext cx="4725547" cy="655660"/>
      </dsp:txXfrm>
    </dsp:sp>
    <dsp:sp modelId="{9B9F906A-4517-4061-A81A-B380E35300DF}">
      <dsp:nvSpPr>
        <dsp:cNvPr id="0" name=""/>
        <dsp:cNvSpPr/>
      </dsp:nvSpPr>
      <dsp:spPr>
        <a:xfrm>
          <a:off x="1463757" y="2469254"/>
          <a:ext cx="5388594" cy="696456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lexandria" pitchFamily="2" charset="-78"/>
              <a:ea typeface="+mn-ea"/>
              <a:cs typeface="Alexandria" pitchFamily="2" charset="-78"/>
            </a:rPr>
            <a:t>Make life with allergies easier</a:t>
          </a:r>
          <a:endParaRPr lang="hu-HU" sz="1800" kern="1200"/>
        </a:p>
      </dsp:txBody>
      <dsp:txXfrm>
        <a:off x="1484155" y="2489652"/>
        <a:ext cx="4443806" cy="655660"/>
      </dsp:txXfrm>
    </dsp:sp>
    <dsp:sp modelId="{D2A4470A-925C-4487-A356-AA44CCD392AC}">
      <dsp:nvSpPr>
        <dsp:cNvPr id="0" name=""/>
        <dsp:cNvSpPr/>
      </dsp:nvSpPr>
      <dsp:spPr>
        <a:xfrm>
          <a:off x="5052506" y="533422"/>
          <a:ext cx="452696" cy="452696"/>
        </a:xfrm>
        <a:prstGeom prst="downArrow">
          <a:avLst>
            <a:gd name="adj1" fmla="val 55000"/>
            <a:gd name="adj2" fmla="val 45000"/>
          </a:avLst>
        </a:prstGeom>
        <a:solidFill>
          <a:srgbClr val="212018">
            <a:alpha val="90000"/>
          </a:srgbClr>
        </a:solidFill>
        <a:ln w="127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154363" y="533422"/>
        <a:ext cx="248982" cy="340654"/>
      </dsp:txXfrm>
    </dsp:sp>
    <dsp:sp modelId="{1AD76923-2D4A-48A8-A1F4-6DCEE6829C37}">
      <dsp:nvSpPr>
        <dsp:cNvPr id="0" name=""/>
        <dsp:cNvSpPr/>
      </dsp:nvSpPr>
      <dsp:spPr>
        <a:xfrm>
          <a:off x="5503801" y="1356507"/>
          <a:ext cx="452696" cy="452696"/>
        </a:xfrm>
        <a:prstGeom prst="downArrow">
          <a:avLst>
            <a:gd name="adj1" fmla="val 55000"/>
            <a:gd name="adj2" fmla="val 45000"/>
          </a:avLst>
        </a:prstGeom>
        <a:solidFill>
          <a:srgbClr val="212018">
            <a:alpha val="90000"/>
          </a:srgbClr>
        </a:solidFill>
        <a:ln w="127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605658" y="1356507"/>
        <a:ext cx="248982" cy="340654"/>
      </dsp:txXfrm>
    </dsp:sp>
    <dsp:sp modelId="{BDCAC32A-C03C-4E19-8389-52A5679F3A64}">
      <dsp:nvSpPr>
        <dsp:cNvPr id="0" name=""/>
        <dsp:cNvSpPr/>
      </dsp:nvSpPr>
      <dsp:spPr>
        <a:xfrm>
          <a:off x="5948360" y="2179592"/>
          <a:ext cx="452696" cy="452696"/>
        </a:xfrm>
        <a:prstGeom prst="downArrow">
          <a:avLst>
            <a:gd name="adj1" fmla="val 55000"/>
            <a:gd name="adj2" fmla="val 45000"/>
          </a:avLst>
        </a:prstGeom>
        <a:solidFill>
          <a:srgbClr val="212018">
            <a:alpha val="90000"/>
          </a:srgbClr>
        </a:solidFill>
        <a:ln w="127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050217" y="2179592"/>
        <a:ext cx="248982" cy="340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A779A-0121-41EC-9F28-A72C50E601B9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60A9B-B7CD-4DC2-AD91-7687C078ACC7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800" kern="1200">
              <a:solidFill>
                <a:schemeClr val="bg1"/>
              </a:solidFill>
              <a:effectLst/>
              <a:latin typeface="Calibri"/>
            </a:rPr>
            <a:t>€</a:t>
          </a:r>
          <a:r>
            <a:rPr lang="hu-HU" sz="3800" kern="1200"/>
            <a:t>10 monthly </a:t>
          </a:r>
          <a:br>
            <a:rPr lang="hu-HU" sz="3800" kern="1200"/>
          </a:br>
          <a:r>
            <a:rPr lang="hu-HU" sz="3800" kern="1200"/>
            <a:t>with 700 users</a:t>
          </a:r>
          <a:br>
            <a:rPr lang="hu-HU" sz="3800" kern="1200"/>
          </a:br>
          <a:r>
            <a:rPr lang="hu-HU" sz="3800" kern="1200"/>
            <a:t>= </a:t>
          </a:r>
          <a:r>
            <a:rPr lang="hu-HU" sz="3800" b="1" kern="1200">
              <a:solidFill>
                <a:schemeClr val="bg1"/>
              </a:solidFill>
              <a:effectLst/>
              <a:latin typeface="Calibri"/>
            </a:rPr>
            <a:t>€</a:t>
          </a:r>
          <a:r>
            <a:rPr lang="hu-HU" sz="3800" b="1" kern="1200"/>
            <a:t>7,000/month</a:t>
          </a:r>
          <a:endParaRPr lang="en-US" sz="3800" b="1" kern="1200"/>
        </a:p>
      </dsp:txBody>
      <dsp:txXfrm>
        <a:off x="585701" y="1066737"/>
        <a:ext cx="4337991" cy="2693452"/>
      </dsp:txXfrm>
    </dsp:sp>
    <dsp:sp modelId="{C0828C70-0AB0-46C5-BC30-8FD4F7A26EB3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6262C-EF76-41AB-8ED7-EF6F6EF30266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800" kern="1200"/>
            <a:t>Projected run rate in 12 months = </a:t>
          </a:r>
          <a:r>
            <a:rPr lang="hu-HU" sz="3800" b="1" kern="1200">
              <a:solidFill>
                <a:schemeClr val="bg1"/>
              </a:solidFill>
              <a:effectLst/>
              <a:latin typeface="Calibri"/>
            </a:rPr>
            <a:t>€</a:t>
          </a:r>
          <a:r>
            <a:rPr lang="hu-HU" sz="3800" b="1" kern="1200"/>
            <a:t>84,000/year</a:t>
          </a:r>
          <a:endParaRPr lang="en-US" sz="3800" b="1" kern="1200"/>
        </a:p>
      </dsp:txBody>
      <dsp:txXfrm>
        <a:off x="6092527" y="1066737"/>
        <a:ext cx="4337991" cy="2693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D5E6C-96E4-40B6-83A8-3E579E14F343}">
      <dsp:nvSpPr>
        <dsp:cNvPr id="0" name=""/>
        <dsp:cNvSpPr/>
      </dsp:nvSpPr>
      <dsp:spPr>
        <a:xfrm>
          <a:off x="0" y="2877722"/>
          <a:ext cx="6172369" cy="6295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Be happy!</a:t>
          </a:r>
          <a:endParaRPr lang="en-US" sz="3000" kern="1200"/>
        </a:p>
      </dsp:txBody>
      <dsp:txXfrm>
        <a:off x="0" y="2877722"/>
        <a:ext cx="6172369" cy="629575"/>
      </dsp:txXfrm>
    </dsp:sp>
    <dsp:sp modelId="{244CC985-DD9B-4F53-BDA5-91FBA97488CE}">
      <dsp:nvSpPr>
        <dsp:cNvPr id="0" name=""/>
        <dsp:cNvSpPr/>
      </dsp:nvSpPr>
      <dsp:spPr>
        <a:xfrm rot="10800000">
          <a:off x="0" y="1918878"/>
          <a:ext cx="6172369" cy="968286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err="1"/>
            <a:t>Try</a:t>
          </a:r>
          <a:r>
            <a:rPr lang="hu-HU" sz="3000" kern="1200"/>
            <a:t> </a:t>
          </a:r>
          <a:r>
            <a:rPr lang="hu-HU" sz="3000" kern="1200" err="1"/>
            <a:t>to</a:t>
          </a:r>
          <a:r>
            <a:rPr lang="hu-HU" sz="3000" kern="1200"/>
            <a:t> </a:t>
          </a:r>
          <a:r>
            <a:rPr lang="hu-HU" sz="3000" kern="1200" err="1"/>
            <a:t>maintain</a:t>
          </a:r>
          <a:r>
            <a:rPr lang="hu-HU" sz="3000" kern="1200"/>
            <a:t> </a:t>
          </a:r>
          <a:r>
            <a:rPr lang="hu-HU" sz="3000" kern="1200" err="1"/>
            <a:t>forever</a:t>
          </a:r>
          <a:endParaRPr lang="en-US" sz="3000" kern="1200"/>
        </a:p>
      </dsp:txBody>
      <dsp:txXfrm rot="10800000">
        <a:off x="0" y="1918878"/>
        <a:ext cx="6172369" cy="629163"/>
      </dsp:txXfrm>
    </dsp:sp>
    <dsp:sp modelId="{22836B2C-F90B-4050-AEB0-8C9C129811AF}">
      <dsp:nvSpPr>
        <dsp:cNvPr id="0" name=""/>
        <dsp:cNvSpPr/>
      </dsp:nvSpPr>
      <dsp:spPr>
        <a:xfrm rot="10800000">
          <a:off x="0" y="960035"/>
          <a:ext cx="6172369" cy="968286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Paid \ </a:t>
          </a:r>
          <a:r>
            <a:rPr lang="hu-HU" sz="3000" b="0" kern="1200"/>
            <a:t>k=1.1</a:t>
          </a:r>
          <a:endParaRPr lang="en-US" sz="3000" b="0" kern="1200"/>
        </a:p>
      </dsp:txBody>
      <dsp:txXfrm rot="10800000">
        <a:off x="0" y="960035"/>
        <a:ext cx="6172369" cy="629163"/>
      </dsp:txXfrm>
    </dsp:sp>
    <dsp:sp modelId="{E213168E-CFF7-4EFD-921B-4293D1EDC8CD}">
      <dsp:nvSpPr>
        <dsp:cNvPr id="0" name=""/>
        <dsp:cNvSpPr/>
      </dsp:nvSpPr>
      <dsp:spPr>
        <a:xfrm rot="10800000">
          <a:off x="0" y="13644"/>
          <a:ext cx="6172369" cy="968286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Viral for ~0.5 years \ </a:t>
          </a:r>
          <a:r>
            <a:rPr lang="hu-HU" sz="3000" b="0" kern="1200"/>
            <a:t>k=1.3 </a:t>
          </a:r>
          <a:endParaRPr lang="en-US" sz="3000" b="0" kern="1200"/>
        </a:p>
      </dsp:txBody>
      <dsp:txXfrm rot="10800000">
        <a:off x="0" y="13644"/>
        <a:ext cx="6172369" cy="6291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7C780-EC36-4B11-8197-059877B064D7}">
      <dsp:nvSpPr>
        <dsp:cNvPr id="0" name=""/>
        <dsp:cNvSpPr/>
      </dsp:nvSpPr>
      <dsp:spPr>
        <a:xfrm>
          <a:off x="0" y="1858"/>
          <a:ext cx="80357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7DF36A-47F7-49C5-BEE6-F27F0D1A4E33}">
      <dsp:nvSpPr>
        <dsp:cNvPr id="0" name=""/>
        <dsp:cNvSpPr/>
      </dsp:nvSpPr>
      <dsp:spPr>
        <a:xfrm>
          <a:off x="0" y="1858"/>
          <a:ext cx="8035798" cy="2827115"/>
        </a:xfrm>
        <a:prstGeom prst="rect">
          <a:avLst/>
        </a:prstGeom>
        <a:noFill/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500" b="1" kern="1200" err="1"/>
            <a:t>Viral</a:t>
          </a:r>
          <a:r>
            <a:rPr lang="hu-HU" sz="6500" b="1" kern="1200"/>
            <a:t>  </a:t>
          </a:r>
          <a:r>
            <a:rPr lang="hu-HU" sz="11500" b="1" kern="1200"/>
            <a:t>10</a:t>
          </a:r>
          <a:endParaRPr lang="en-US" sz="6500" b="1" kern="1200"/>
        </a:p>
      </dsp:txBody>
      <dsp:txXfrm>
        <a:off x="0" y="1858"/>
        <a:ext cx="8035798" cy="2827115"/>
      </dsp:txXfrm>
    </dsp:sp>
    <dsp:sp modelId="{88E6FAC8-FBCC-4D49-A8DC-97EF21AF04C9}">
      <dsp:nvSpPr>
        <dsp:cNvPr id="0" name=""/>
        <dsp:cNvSpPr/>
      </dsp:nvSpPr>
      <dsp:spPr>
        <a:xfrm>
          <a:off x="0" y="2828974"/>
          <a:ext cx="80357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567E49-5040-4F1F-8C01-3C0ED4C5B6FD}">
      <dsp:nvSpPr>
        <dsp:cNvPr id="0" name=""/>
        <dsp:cNvSpPr/>
      </dsp:nvSpPr>
      <dsp:spPr>
        <a:xfrm>
          <a:off x="0" y="2828974"/>
          <a:ext cx="8027950" cy="2828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500" b="1" kern="1200" err="1"/>
            <a:t>Paid</a:t>
          </a:r>
          <a:r>
            <a:rPr lang="hu-HU" sz="6500" b="1" kern="1200"/>
            <a:t>  </a:t>
          </a:r>
          <a:r>
            <a:rPr lang="hu-HU" sz="11500" b="1" kern="1200"/>
            <a:t>1.3</a:t>
          </a:r>
          <a:endParaRPr lang="en-US" sz="11500" b="1" kern="1200"/>
        </a:p>
      </dsp:txBody>
      <dsp:txXfrm>
        <a:off x="0" y="2828974"/>
        <a:ext cx="8027950" cy="2828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980B1-DDB3-4261-90D7-7E385712CCF7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E95A3-ADD5-4953-B28B-924E041F71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004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7952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5399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8880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687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52AA-9586-4F29-A412-BA95A02CB903}" type="slidenum">
              <a:rPr lang="hu-HU" noProof="0" smtClean="0"/>
              <a:t>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3380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191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7665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020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3208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097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888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E95A3-ADD5-4953-B28B-924E041F716D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497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893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687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786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7DC1-BC2C-E602-54A8-A88E5B287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1BA5C-7DF3-19A5-544D-AAB1490F2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EE789-E8E8-E7DF-59AC-31FD036A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AE969-458A-1E30-05F8-1853829AC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1808D-98C2-110A-3A0E-B2E743A9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6656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87C1-1752-799A-41F1-8037F61A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019CD-B285-43D9-0061-683E68FC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785C7-A2EC-D28B-EF24-29848EB7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C1D04-C94B-0085-6C19-8CD48E4D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F5AC2-A767-03CC-50A3-0AFFF155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075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127A-7DEF-7A85-7A52-36647F89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743F8-0A43-F1F6-B00C-24FDD2A31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1AA3D-4759-D1E6-F00E-E23E76D5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BCCF0-B66F-908F-DBA9-D6A30C56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F4508-D4D5-7AB6-4DD3-D239CC58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7721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CD47-59D5-59C1-F220-DFCB112C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C757C-942C-C537-08BC-F661C40B9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E6B40-CDFD-7AAB-E4CC-CD11E6967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25738-CF5C-B6F4-A618-745E8FC0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FC86A-5831-AEEF-AA2C-4B686D12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40FCD-072C-91A8-1630-7CDA851E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0726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0583-8971-E439-AFEF-59C237337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99760-164C-4121-53A5-02CBE4575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472EC-8803-1DC8-6C79-2C0DA064B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5DECD-3F40-864F-B03A-D102F4577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47E66-C472-692C-A1FD-5C5E44BAE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21880-BE68-7750-67DD-362D2CB1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45854-45A1-2899-DA2A-BCA7208C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68985-23D2-0D2D-C6E2-2217D58F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32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A9DF2-A581-44F2-444A-96688BFA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AD9F4-C799-0AE5-5AD0-B67AC733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00414-628D-D750-CA4B-96B8FB18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0D540-A1B7-01CE-359C-2A805493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2105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0165E-B1D4-D35D-30EE-4CA139521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9CABB-A156-7380-9925-EEA91BFA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F76C5-70F4-ADAE-DCE3-EEAADA10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1618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394A-7F5F-6860-5B7C-586785D5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1254-1A64-C467-14DA-46D3583D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16A59-4F2E-64E4-BB7F-A0A6F9C94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277DF-2986-A5D4-0E65-3C0491FD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6ACFC-88CA-F42F-88FA-10A97A00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E32CA-DDE5-A845-B99B-FDE59376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43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6050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7DF0-0CD6-B22F-4FD3-587C1E89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DB79B-0C7D-D6CE-FE09-91E57B427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7E140-6A4A-C9F5-DEBD-AAF8A50F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86726-C04D-A91A-F041-F86EF2A4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7B197-3807-02F3-8C28-F45DB2515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24D3A-2183-8626-CDB0-529D6C15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0162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D132-4418-9C90-DB96-DF9C26BF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211C9-3685-BFBD-E9C6-1B938F9B9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AB749-A88A-C0A1-9D8D-5A068B76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E1470-071C-D0D1-00A7-39838FD5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2B691-DDF5-D1C5-FF57-F6845F5F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2871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695E1B-78D4-9D7C-EE9B-2DE692B85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52B63-6486-D5F8-3146-1CA6EA872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A7014-FB70-DC60-CF71-C11ECA8CD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CC7A9-A02B-491A-BFA0-5BC047DA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03C6-719E-4D7D-4AE5-1C28FF46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77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9387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886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482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497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541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067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037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8113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6294D6-F89A-B284-B4CE-2869BCF8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72707-81EC-1193-74DA-D038C6CDD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3E634-BE54-AE2A-81D1-99E5BEDCA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23E42-60DA-49D5-9980-9E9D30BF7175}" type="datetimeFigureOut">
              <a:rPr lang="hu-HU" smtClean="0"/>
              <a:t>2024. 03. 26.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1C703-5847-C38C-D5E5-A8C3CC964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10F4E-ABE7-EC64-FFAB-133AD1C93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032A5-FE96-42C7-B17E-FFEB8F333C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356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global-dietary-supplements-market-size-2022-growth-future-sagar-kumar#:~:text=According%20to%20Facts%20and%20Factors,USD%20240%20billion%20by%202028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7AC0346-5E5D-6D79-6ED0-899B9C8E906F}"/>
              </a:ext>
            </a:extLst>
          </p:cNvPr>
          <p:cNvSpPr/>
          <p:nvPr/>
        </p:nvSpPr>
        <p:spPr>
          <a:xfrm>
            <a:off x="11551920" y="0"/>
            <a:ext cx="640080" cy="6858000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BE4644-13E2-5E6D-51F3-6E55474873B2}"/>
              </a:ext>
            </a:extLst>
          </p:cNvPr>
          <p:cNvSpPr/>
          <p:nvPr/>
        </p:nvSpPr>
        <p:spPr>
          <a:xfrm>
            <a:off x="0" y="0"/>
            <a:ext cx="640080" cy="6858000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A883C5D-B5CB-138F-3328-087B9355EB19}"/>
              </a:ext>
            </a:extLst>
          </p:cNvPr>
          <p:cNvSpPr txBox="1">
            <a:spLocks/>
          </p:cNvSpPr>
          <p:nvPr/>
        </p:nvSpPr>
        <p:spPr>
          <a:xfrm rot="16200000">
            <a:off x="-4226786" y="4237071"/>
            <a:ext cx="100584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>
                <a:solidFill>
                  <a:srgbClr val="FFFFFF"/>
                </a:solidFill>
                <a:latin typeface="Alexandria" pitchFamily="2" charset="-78"/>
                <a:cs typeface="Alexandria"/>
              </a:rPr>
              <a:t>BDL – </a:t>
            </a:r>
            <a:r>
              <a:rPr lang="hu-HU" sz="1800" err="1">
                <a:solidFill>
                  <a:srgbClr val="FFFFFF"/>
                </a:solidFill>
                <a:latin typeface="Alexandria" pitchFamily="2" charset="-78"/>
                <a:cs typeface="Alexandria"/>
              </a:rPr>
              <a:t>Teamwork</a:t>
            </a:r>
            <a:r>
              <a:rPr lang="hu-HU" sz="1800">
                <a:solidFill>
                  <a:srgbClr val="FFFFFF"/>
                </a:solidFill>
                <a:latin typeface="Alexandria" pitchFamily="2" charset="-78"/>
                <a:cs typeface="Alexandria"/>
              </a:rPr>
              <a:t> </a:t>
            </a:r>
            <a:r>
              <a:rPr lang="hu-HU" sz="1800" err="1">
                <a:solidFill>
                  <a:srgbClr val="FFFFFF"/>
                </a:solidFill>
                <a:latin typeface="Alexandria" pitchFamily="2" charset="-78"/>
                <a:cs typeface="Alexandria"/>
              </a:rPr>
              <a:t>presentation</a:t>
            </a:r>
            <a:endParaRPr lang="hu-HU">
              <a:solidFill>
                <a:srgbClr val="FFFFFF"/>
              </a:solidFill>
              <a:latin typeface="Alexandria" pitchFamily="2" charset="-78"/>
              <a:cs typeface="Alexandria" pitchFamily="2" charset="-78"/>
            </a:endParaRPr>
          </a:p>
        </p:txBody>
      </p:sp>
      <p:sp>
        <p:nvSpPr>
          <p:cNvPr id="4" name="Alcím 2">
            <a:extLst>
              <a:ext uri="{FF2B5EF4-FFF2-40B4-BE49-F238E27FC236}">
                <a16:creationId xmlns:a16="http://schemas.microsoft.com/office/drawing/2014/main" id="{5673505B-694A-836D-8EC9-9C7111AAF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6360387" y="1444644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800">
                <a:solidFill>
                  <a:srgbClr val="FFFFFF"/>
                </a:solidFill>
                <a:latin typeface="Alexandria" pitchFamily="2" charset="-78"/>
                <a:cs typeface="Alexandria"/>
              </a:rPr>
              <a:t>K. Sólyomvári, B. Beregi, Á. Dienes</a:t>
            </a:r>
          </a:p>
          <a:p>
            <a:endParaRPr lang="hu-HU" sz="1800">
              <a:solidFill>
                <a:srgbClr val="FFFFFF"/>
              </a:solidFill>
              <a:latin typeface="Alexandria" pitchFamily="2" charset="-78"/>
              <a:cs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23588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09BA-22D0-C436-15CC-59913DBA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13" y="484090"/>
            <a:ext cx="10515600" cy="176911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u-HU" sz="6600" b="1">
                <a:solidFill>
                  <a:schemeClr val="bg1"/>
                </a:solidFill>
                <a:latin typeface="Alexandria Black"/>
              </a:rPr>
              <a:t>Market </a:t>
            </a:r>
            <a:r>
              <a:rPr lang="hu-HU" sz="6600" b="1" err="1">
                <a:solidFill>
                  <a:schemeClr val="bg1"/>
                </a:solidFill>
                <a:latin typeface="Alexandria Black"/>
              </a:rPr>
              <a:t>metrics</a:t>
            </a:r>
            <a:br>
              <a:rPr lang="hu-HU" sz="5400" b="1">
                <a:solidFill>
                  <a:schemeClr val="bg1"/>
                </a:solidFill>
                <a:latin typeface="Alexandria Black"/>
              </a:rPr>
            </a:br>
            <a:r>
              <a:rPr lang="hu-HU" sz="2800" b="1">
                <a:solidFill>
                  <a:schemeClr val="bg1"/>
                </a:solidFill>
                <a:latin typeface="Alexandria Black"/>
              </a:rPr>
              <a:t>Total </a:t>
            </a:r>
            <a:r>
              <a:rPr lang="hu-HU" sz="2800" b="1" err="1">
                <a:solidFill>
                  <a:schemeClr val="bg1"/>
                </a:solidFill>
                <a:latin typeface="Alexandria Black"/>
              </a:rPr>
              <a:t>addressable</a:t>
            </a:r>
            <a:r>
              <a:rPr lang="hu-HU" sz="2800" b="1">
                <a:solidFill>
                  <a:schemeClr val="bg1"/>
                </a:solidFill>
                <a:latin typeface="Alexandria Black"/>
              </a:rPr>
              <a:t> market</a:t>
            </a:r>
            <a:endParaRPr lang="hu-HU" sz="4000" b="1">
              <a:solidFill>
                <a:schemeClr val="bg1"/>
              </a:solidFill>
              <a:latin typeface="Alexandria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659A3-AAFB-C5F5-8B5D-CEFD0F907593}"/>
              </a:ext>
            </a:extLst>
          </p:cNvPr>
          <p:cNvSpPr txBox="1"/>
          <p:nvPr/>
        </p:nvSpPr>
        <p:spPr>
          <a:xfrm>
            <a:off x="399613" y="3093469"/>
            <a:ext cx="484548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>
                <a:solidFill>
                  <a:schemeClr val="bg1"/>
                </a:solidFill>
              </a:rPr>
              <a:t>“According to Facts and Factors, the Global Dietary Supplements Market Size was worth </a:t>
            </a:r>
            <a:r>
              <a:rPr lang="en-GB" sz="2000" b="1">
                <a:solidFill>
                  <a:schemeClr val="bg1"/>
                </a:solidFill>
              </a:rPr>
              <a:t>USD 149 billion in 2021 and will grow 8.50% </a:t>
            </a:r>
            <a:r>
              <a:rPr lang="en-GB" sz="2000">
                <a:solidFill>
                  <a:schemeClr val="bg1"/>
                </a:solidFill>
              </a:rPr>
              <a:t>to USD 240 billion by 2028.”</a:t>
            </a:r>
            <a:br>
              <a:rPr lang="hu-HU" sz="2000">
                <a:solidFill>
                  <a:schemeClr val="bg1"/>
                </a:solidFill>
              </a:rPr>
            </a:br>
            <a:br>
              <a:rPr lang="hu-HU" sz="2000">
                <a:solidFill>
                  <a:schemeClr val="bg1"/>
                </a:solidFill>
              </a:rPr>
            </a:br>
            <a:r>
              <a:rPr lang="en-GB" sz="2000">
                <a:solidFill>
                  <a:schemeClr val="bg1"/>
                </a:solidFill>
              </a:rPr>
              <a:t>(according </a:t>
            </a:r>
            <a:r>
              <a:rPr lang="en-GB" sz="2000">
                <a:solidFill>
                  <a:srgbClr val="FFFFFF"/>
                </a:solidFill>
              </a:rPr>
              <a:t>to </a:t>
            </a:r>
            <a:r>
              <a:rPr lang="en-GB" sz="20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GB" sz="2000">
                <a:solidFill>
                  <a:srgbClr val="FFFFFF"/>
                </a:solidFill>
              </a:rPr>
              <a:t>)</a:t>
            </a:r>
            <a:endParaRPr lang="hu-HU" sz="2000">
              <a:solidFill>
                <a:srgbClr val="FFFFFF"/>
              </a:solidFill>
            </a:endParaRPr>
          </a:p>
        </p:txBody>
      </p:sp>
      <p:pic>
        <p:nvPicPr>
          <p:cNvPr id="1026" name="Picture 2" descr="Global Dietary Supplements Market">
            <a:extLst>
              <a:ext uri="{FF2B5EF4-FFF2-40B4-BE49-F238E27FC236}">
                <a16:creationId xmlns:a16="http://schemas.microsoft.com/office/drawing/2014/main" id="{286AC697-2E9C-CED6-3D95-773A3056E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6651" r="4141" b="10350"/>
          <a:stretch/>
        </p:blipFill>
        <p:spPr bwMode="auto">
          <a:xfrm>
            <a:off x="5480713" y="2403330"/>
            <a:ext cx="6362700" cy="35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162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09BA-22D0-C436-15CC-59913DBA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840" y="388226"/>
            <a:ext cx="10401869" cy="176911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u-HU" sz="6600" b="1" err="1">
                <a:solidFill>
                  <a:schemeClr val="bg1"/>
                </a:solidFill>
                <a:latin typeface="Alexandria Black"/>
              </a:rPr>
              <a:t>Sales</a:t>
            </a:r>
            <a:r>
              <a:rPr lang="hu-HU" sz="6600" b="1">
                <a:solidFill>
                  <a:schemeClr val="bg1"/>
                </a:solidFill>
                <a:latin typeface="Alexandria Black"/>
              </a:rPr>
              <a:t> </a:t>
            </a:r>
            <a:r>
              <a:rPr lang="hu-HU" sz="6600" b="1" err="1">
                <a:solidFill>
                  <a:schemeClr val="bg1"/>
                </a:solidFill>
                <a:latin typeface="Alexandria Black"/>
              </a:rPr>
              <a:t>metrics</a:t>
            </a:r>
            <a:br>
              <a:rPr lang="hu-HU" sz="6600" b="1">
                <a:solidFill>
                  <a:schemeClr val="bg1"/>
                </a:solidFill>
                <a:latin typeface="Alexandria Black"/>
              </a:rPr>
            </a:br>
            <a:r>
              <a:rPr lang="hu-HU" sz="3600" b="1" err="1">
                <a:solidFill>
                  <a:schemeClr val="bg1"/>
                </a:solidFill>
                <a:latin typeface="Alexandria Black"/>
              </a:rPr>
              <a:t>Magic</a:t>
            </a:r>
            <a:r>
              <a:rPr lang="hu-HU" sz="3600" b="1">
                <a:solidFill>
                  <a:schemeClr val="bg1"/>
                </a:solidFill>
                <a:latin typeface="Alexandria Black"/>
              </a:rPr>
              <a:t> </a:t>
            </a:r>
            <a:r>
              <a:rPr lang="hu-HU" sz="3600" b="1" err="1">
                <a:solidFill>
                  <a:schemeClr val="bg1"/>
                </a:solidFill>
                <a:latin typeface="Alexandria Black"/>
              </a:rPr>
              <a:t>number</a:t>
            </a:r>
            <a:endParaRPr lang="hu-HU" sz="6600" b="1">
              <a:solidFill>
                <a:schemeClr val="bg1"/>
              </a:solidFill>
              <a:latin typeface="Alexandria Black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D279A57-F083-EC02-7255-302FD9FE00D4}"/>
              </a:ext>
            </a:extLst>
          </p:cNvPr>
          <p:cNvSpPr txBox="1"/>
          <p:nvPr/>
        </p:nvSpPr>
        <p:spPr>
          <a:xfrm>
            <a:off x="265240" y="2746591"/>
            <a:ext cx="11661519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hu-HU" sz="3600" dirty="0">
                <a:solidFill>
                  <a:schemeClr val="bg1"/>
                </a:solidFill>
                <a:latin typeface="Alexandria Black"/>
                <a:ea typeface="Calibri"/>
                <a:cs typeface="Calibri"/>
              </a:rPr>
              <a:t>|(Q2 – Q1)| * 4 / </a:t>
            </a:r>
            <a:r>
              <a:rPr lang="hu-HU" sz="3600" dirty="0" err="1">
                <a:solidFill>
                  <a:schemeClr val="bg1"/>
                </a:solidFill>
                <a:latin typeface="Alexandria Black"/>
                <a:ea typeface="Calibri"/>
                <a:cs typeface="Calibri"/>
              </a:rPr>
              <a:t>expenses</a:t>
            </a:r>
            <a:r>
              <a:rPr lang="hu-HU" sz="3600" dirty="0">
                <a:solidFill>
                  <a:schemeClr val="bg1"/>
                </a:solidFill>
                <a:latin typeface="Alexandria Black"/>
                <a:ea typeface="Calibri"/>
                <a:cs typeface="Calibri"/>
              </a:rPr>
              <a:t> = 6,300 * 4 / (3 * 37,500) </a:t>
            </a:r>
            <a:br>
              <a:rPr lang="hu-HU" sz="3600" dirty="0">
                <a:latin typeface="Alexandria Black"/>
                <a:ea typeface="Calibri"/>
                <a:cs typeface="Calibri"/>
              </a:rPr>
            </a:br>
            <a:r>
              <a:rPr lang="hu-HU" sz="4400" dirty="0">
                <a:solidFill>
                  <a:schemeClr val="bg1"/>
                </a:solidFill>
                <a:latin typeface="Alexandria Black"/>
                <a:ea typeface="Calibri"/>
                <a:cs typeface="Calibri"/>
              </a:rPr>
              <a:t>=</a:t>
            </a:r>
            <a:r>
              <a:rPr lang="hu-HU" sz="16600" b="1" dirty="0">
                <a:solidFill>
                  <a:schemeClr val="bg1"/>
                </a:solidFill>
                <a:latin typeface="Alexandria Black"/>
                <a:ea typeface="Calibri"/>
                <a:cs typeface="Calibri"/>
              </a:rPr>
              <a:t>0.224</a:t>
            </a:r>
          </a:p>
          <a:p>
            <a:endParaRPr lang="hu-HU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6" name="Picture 5" descr="A cartoon of a magic wand&#10;&#10;Description automatically generated">
            <a:extLst>
              <a:ext uri="{FF2B5EF4-FFF2-40B4-BE49-F238E27FC236}">
                <a16:creationId xmlns:a16="http://schemas.microsoft.com/office/drawing/2014/main" id="{2F2E7F8D-A3F0-B5D6-44B8-5C581E222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94066" y="532753"/>
            <a:ext cx="1480060" cy="1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174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emély, Mobiltelefon, kütyü, Hordozható kommunikációs eszköz látható&#10;&#10;Automatikusan generált leírás">
            <a:extLst>
              <a:ext uri="{FF2B5EF4-FFF2-40B4-BE49-F238E27FC236}">
                <a16:creationId xmlns:a16="http://schemas.microsoft.com/office/drawing/2014/main" id="{AC6865C6-571C-049D-7F35-8ED91DA8E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9091" r="2064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9632A-DAA3-DCD9-7F5C-7BE75755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96747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Thank you for your attention!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953178-5E98-DA27-900A-6B1FECC92A20}"/>
              </a:ext>
            </a:extLst>
          </p:cNvPr>
          <p:cNvSpPr txBox="1">
            <a:spLocks/>
          </p:cNvSpPr>
          <p:nvPr/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 there any questions?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0539806-E967-4355-6FB1-5C041F6655DE}"/>
              </a:ext>
            </a:extLst>
          </p:cNvPr>
          <p:cNvSpPr txBox="1">
            <a:spLocks/>
          </p:cNvSpPr>
          <p:nvPr/>
        </p:nvSpPr>
        <p:spPr>
          <a:xfrm>
            <a:off x="1524000" y="2289097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>
              <a:solidFill>
                <a:srgbClr val="FFFFFF"/>
              </a:solidFill>
              <a:latin typeface="Alexandria Black" pitchFamily="2" charset="-78"/>
              <a:cs typeface="Alexandria Black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08253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Yellow question mark">
            <a:extLst>
              <a:ext uri="{FF2B5EF4-FFF2-40B4-BE49-F238E27FC236}">
                <a16:creationId xmlns:a16="http://schemas.microsoft.com/office/drawing/2014/main" id="{A547944A-12E1-9E6D-2C57-54E0814A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6250"/>
          <a:stretch/>
        </p:blipFill>
        <p:spPr>
          <a:xfrm>
            <a:off x="0" y="-9504"/>
            <a:ext cx="12191980" cy="6857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138A6EB-A145-313E-677D-106997C33EC4}"/>
              </a:ext>
            </a:extLst>
          </p:cNvPr>
          <p:cNvSpPr/>
          <p:nvPr/>
        </p:nvSpPr>
        <p:spPr>
          <a:xfrm>
            <a:off x="8707120" y="0"/>
            <a:ext cx="3484860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69804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2294E-5CF0-657F-6545-0C75D47C6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1149" y="-1293856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hu-HU" sz="6600" b="1" dirty="0">
                <a:solidFill>
                  <a:srgbClr val="FFFFFF"/>
                </a:solidFill>
                <a:cs typeface="Alexandria"/>
              </a:rPr>
              <a:t>The </a:t>
            </a:r>
            <a:r>
              <a:rPr lang="hu-HU" sz="6600" b="1" dirty="0" err="1">
                <a:solidFill>
                  <a:srgbClr val="FFFFFF"/>
                </a:solidFill>
                <a:cs typeface="Alexandria"/>
              </a:rPr>
              <a:t>solution</a:t>
            </a:r>
            <a:endParaRPr lang="en-US" sz="6600" b="1" dirty="0">
              <a:solidFill>
                <a:srgbClr val="FFFFFF"/>
              </a:solidFill>
              <a:cs typeface="Alexandria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47EC97-3DE0-0DCF-ADCA-A115E85A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pPr rtl="0"/>
              <a:t>2</a:t>
            </a:fld>
            <a:endParaRPr lang="hu-HU" noProof="0"/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9C528812-21A2-2389-88E5-F373365AD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25413"/>
              </p:ext>
            </p:extLst>
          </p:nvPr>
        </p:nvGraphicFramePr>
        <p:xfrm>
          <a:off x="702320" y="2371205"/>
          <a:ext cx="6735743" cy="3165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Kép 9" descr="A képen képernyőkép, rugó, tekercsrugó, művészet látható&#10;&#10;Automatikusan generált leírás">
            <a:extLst>
              <a:ext uri="{FF2B5EF4-FFF2-40B4-BE49-F238E27FC236}">
                <a16:creationId xmlns:a16="http://schemas.microsoft.com/office/drawing/2014/main" id="{BF1669B1-E3BB-8B52-3CA5-248E8A213A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3840" y="243670"/>
            <a:ext cx="876304" cy="876304"/>
          </a:xfrm>
          <a:prstGeom prst="rect">
            <a:avLst/>
          </a:prstGeom>
        </p:spPr>
      </p:pic>
      <p:pic>
        <p:nvPicPr>
          <p:cNvPr id="15" name="Picture 14" descr="A green and red circle with white text&#10;&#10;Description automatically generated">
            <a:extLst>
              <a:ext uri="{FF2B5EF4-FFF2-40B4-BE49-F238E27FC236}">
                <a16:creationId xmlns:a16="http://schemas.microsoft.com/office/drawing/2014/main" id="{79DBA00C-AAEB-44EA-ECDE-F4AA9D5F7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099" y="156403"/>
            <a:ext cx="1050839" cy="1050839"/>
          </a:xfrm>
          <a:prstGeom prst="rect">
            <a:avLst/>
          </a:prstGeom>
        </p:spPr>
      </p:pic>
      <p:pic>
        <p:nvPicPr>
          <p:cNvPr id="17" name="Picture 16" descr="A shopping cart with a gift box&#10;&#10;Description automatically generated">
            <a:extLst>
              <a:ext uri="{FF2B5EF4-FFF2-40B4-BE49-F238E27FC236}">
                <a16:creationId xmlns:a16="http://schemas.microsoft.com/office/drawing/2014/main" id="{804A66DD-DFDE-C9F2-920E-2432C9AAF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5924" y="1036807"/>
            <a:ext cx="978049" cy="978049"/>
          </a:xfrm>
          <a:prstGeom prst="rect">
            <a:avLst/>
          </a:prstGeom>
        </p:spPr>
      </p:pic>
      <p:pic>
        <p:nvPicPr>
          <p:cNvPr id="3" name="Kép 18" descr="A képen szöveg, képernyőkép, Mobiltelefon, kütyü látható&#10;&#10;Automatikusan generált leírás">
            <a:extLst>
              <a:ext uri="{FF2B5EF4-FFF2-40B4-BE49-F238E27FC236}">
                <a16:creationId xmlns:a16="http://schemas.microsoft.com/office/drawing/2014/main" id="{573BF13D-37EA-20C9-A5B2-19227805645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8" t="15194" r="37599" b="14217"/>
          <a:stretch/>
        </p:blipFill>
        <p:spPr>
          <a:xfrm>
            <a:off x="9319374" y="2146621"/>
            <a:ext cx="233809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559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7F8D-7DA5-C840-8DBF-C88DA5E2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7" y="412893"/>
            <a:ext cx="10515600" cy="1325563"/>
          </a:xfrm>
        </p:spPr>
        <p:txBody>
          <a:bodyPr>
            <a:normAutofit/>
          </a:bodyPr>
          <a:lstStyle/>
          <a:p>
            <a:r>
              <a:rPr lang="hu-HU" sz="6000" b="1" dirty="0">
                <a:solidFill>
                  <a:srgbClr val="FFFFFF"/>
                </a:solidFill>
                <a:cs typeface="Alexandria"/>
              </a:rPr>
              <a:t>Market </a:t>
            </a:r>
            <a:r>
              <a:rPr lang="hu-HU" sz="6000" b="1" dirty="0" err="1">
                <a:solidFill>
                  <a:srgbClr val="FFFFFF"/>
                </a:solidFill>
                <a:cs typeface="Alexandria"/>
              </a:rPr>
              <a:t>analysis</a:t>
            </a:r>
            <a:endParaRPr lang="hu-HU" sz="4000" b="1" dirty="0">
              <a:solidFill>
                <a:srgbClr val="FFFFFF"/>
              </a:solidFill>
              <a:cs typeface="Alexandri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72EF0-43F3-EA1D-39DB-1577F1A8B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Age</a:t>
            </a:r>
            <a:r>
              <a:rPr lang="hu-HU" dirty="0"/>
              <a:t> </a:t>
            </a:r>
            <a:r>
              <a:rPr lang="hu-HU" dirty="0" err="1"/>
              <a:t>range</a:t>
            </a:r>
            <a:r>
              <a:rPr lang="hu-HU" dirty="0"/>
              <a:t>: 18-32</a:t>
            </a:r>
          </a:p>
          <a:p>
            <a:r>
              <a:rPr lang="hu-HU" dirty="0" err="1"/>
              <a:t>Initial</a:t>
            </a:r>
            <a:r>
              <a:rPr lang="hu-HU" dirty="0"/>
              <a:t> market: United </a:t>
            </a:r>
            <a:r>
              <a:rPr lang="hu-HU" dirty="0" err="1"/>
              <a:t>States</a:t>
            </a:r>
            <a:endParaRPr lang="hu-HU" dirty="0"/>
          </a:p>
          <a:p>
            <a:r>
              <a:rPr lang="hu-HU" dirty="0" err="1"/>
              <a:t>Target</a:t>
            </a:r>
            <a:r>
              <a:rPr lang="hu-HU" dirty="0"/>
              <a:t> </a:t>
            </a:r>
            <a:r>
              <a:rPr lang="hu-HU" dirty="0" err="1"/>
              <a:t>amount</a:t>
            </a:r>
            <a:r>
              <a:rPr lang="hu-HU" dirty="0"/>
              <a:t>: 20 </a:t>
            </a:r>
            <a:r>
              <a:rPr lang="hu-HU" dirty="0" err="1"/>
              <a:t>million</a:t>
            </a:r>
            <a:endParaRPr lang="hu-HU" dirty="0"/>
          </a:p>
          <a:p>
            <a:r>
              <a:rPr lang="hu-HU" dirty="0" err="1"/>
              <a:t>With</a:t>
            </a:r>
            <a:r>
              <a:rPr lang="hu-HU" dirty="0"/>
              <a:t> CR 0.5% = 100 000 </a:t>
            </a:r>
            <a:r>
              <a:rPr lang="hu-HU" dirty="0" err="1"/>
              <a:t>ppl</a:t>
            </a:r>
            <a:endParaRPr lang="hu-HU" dirty="0"/>
          </a:p>
          <a:p>
            <a:endParaRPr lang="hu-HU" dirty="0"/>
          </a:p>
          <a:p>
            <a:r>
              <a:rPr lang="hu-HU" dirty="0"/>
              <a:t>Pilot city: Los Angeles</a:t>
            </a:r>
          </a:p>
          <a:p>
            <a:r>
              <a:rPr lang="hu-HU" dirty="0" err="1"/>
              <a:t>Potential</a:t>
            </a:r>
            <a:r>
              <a:rPr lang="hu-HU" dirty="0"/>
              <a:t> </a:t>
            </a:r>
            <a:r>
              <a:rPr lang="hu-HU" dirty="0" err="1"/>
              <a:t>users</a:t>
            </a:r>
            <a:r>
              <a:rPr lang="hu-HU" dirty="0"/>
              <a:t>: 15 000 </a:t>
            </a:r>
            <a:r>
              <a:rPr lang="hu-HU" dirty="0" err="1"/>
              <a:t>ppl</a:t>
            </a:r>
            <a:endParaRPr lang="hu-HU" dirty="0"/>
          </a:p>
          <a:p>
            <a:r>
              <a:rPr lang="hu-HU" dirty="0" err="1"/>
              <a:t>Closed</a:t>
            </a:r>
            <a:r>
              <a:rPr lang="hu-HU" dirty="0"/>
              <a:t> </a:t>
            </a:r>
            <a:r>
              <a:rPr lang="hu-HU" dirty="0" err="1"/>
              <a:t>beta</a:t>
            </a:r>
            <a:r>
              <a:rPr lang="hu-HU" dirty="0"/>
              <a:t> </a:t>
            </a:r>
            <a:r>
              <a:rPr lang="hu-HU" dirty="0" err="1"/>
              <a:t>users</a:t>
            </a:r>
            <a:r>
              <a:rPr lang="hu-HU" dirty="0"/>
              <a:t>: 700 </a:t>
            </a:r>
            <a:r>
              <a:rPr lang="hu-HU" dirty="0" err="1"/>
              <a:t>ppl</a:t>
            </a:r>
            <a:endParaRPr lang="hu-HU" dirty="0"/>
          </a:p>
          <a:p>
            <a:endParaRPr lang="hu-HU" dirty="0"/>
          </a:p>
        </p:txBody>
      </p:sp>
      <p:pic>
        <p:nvPicPr>
          <p:cNvPr id="1026" name="Picture 2" descr="Facts and Statistics - FoodAllergy.org">
            <a:extLst>
              <a:ext uri="{FF2B5EF4-FFF2-40B4-BE49-F238E27FC236}">
                <a16:creationId xmlns:a16="http://schemas.microsoft.com/office/drawing/2014/main" id="{BABA8C94-5E4C-DE33-7278-07D5ABF2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35" y="1738456"/>
            <a:ext cx="4735398" cy="476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3234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7F8D-7DA5-C840-8DBF-C88DA5E2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7" y="41289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hu-HU" sz="6000" b="1">
                <a:solidFill>
                  <a:srgbClr val="FFFFFF"/>
                </a:solidFill>
                <a:cs typeface="Alexandria"/>
              </a:rPr>
              <a:t>Financial </a:t>
            </a:r>
            <a:r>
              <a:rPr lang="hu-HU" sz="6000" b="1" err="1">
                <a:solidFill>
                  <a:srgbClr val="FFFFFF"/>
                </a:solidFill>
                <a:cs typeface="Alexandria"/>
              </a:rPr>
              <a:t>metrics</a:t>
            </a:r>
            <a:r>
              <a:rPr lang="hu-HU" sz="6000" b="1">
                <a:solidFill>
                  <a:srgbClr val="FFFFFF"/>
                </a:solidFill>
                <a:cs typeface="Alexandria"/>
              </a:rPr>
              <a:t> </a:t>
            </a:r>
            <a:br>
              <a:rPr lang="hu-HU" sz="6000" b="1">
                <a:solidFill>
                  <a:srgbClr val="FFFFFF"/>
                </a:solidFill>
                <a:cs typeface="Alexandria"/>
              </a:rPr>
            </a:br>
            <a:r>
              <a:rPr lang="hu-HU" sz="4000" b="1" err="1">
                <a:solidFill>
                  <a:srgbClr val="FFFFFF"/>
                </a:solidFill>
                <a:cs typeface="Alexandria"/>
              </a:rPr>
              <a:t>Revenue</a:t>
            </a:r>
            <a:r>
              <a:rPr lang="hu-HU" sz="4000" b="1">
                <a:solidFill>
                  <a:srgbClr val="FFFFFF"/>
                </a:solidFill>
                <a:cs typeface="Alexandria"/>
              </a:rPr>
              <a:t> </a:t>
            </a:r>
            <a:r>
              <a:rPr lang="hu-HU" sz="4000" b="1" err="1">
                <a:solidFill>
                  <a:srgbClr val="FFFFFF"/>
                </a:solidFill>
                <a:cs typeface="Alexandria"/>
              </a:rPr>
              <a:t>run</a:t>
            </a:r>
            <a:r>
              <a:rPr lang="hu-HU" sz="4000" b="1">
                <a:solidFill>
                  <a:srgbClr val="FFFFFF"/>
                </a:solidFill>
                <a:cs typeface="Alexandria"/>
              </a:rPr>
              <a:t> </a:t>
            </a:r>
            <a:r>
              <a:rPr lang="hu-HU" sz="4000" b="1" err="1">
                <a:solidFill>
                  <a:srgbClr val="FFFFFF"/>
                </a:solidFill>
                <a:cs typeface="Alexandria"/>
              </a:rPr>
              <a:t>rate</a:t>
            </a:r>
            <a:endParaRPr lang="hu-HU" sz="4000" b="1">
              <a:solidFill>
                <a:srgbClr val="FFFFFF"/>
              </a:solidFill>
              <a:cs typeface="Alexandria"/>
            </a:endParaRP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B19735D-3870-0B3E-273E-78BA9F2F8E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AAA7038-8872-0267-F283-03EBFAF502F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17695" y="603154"/>
            <a:ext cx="636105" cy="6361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7789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Tartalom helye 4" descr="A képen szöveg, képernyőkép, multimédia, Mobiltelefon látható&#10;&#10;Automatikusan generált leírás">
            <a:extLst>
              <a:ext uri="{FF2B5EF4-FFF2-40B4-BE49-F238E27FC236}">
                <a16:creationId xmlns:a16="http://schemas.microsoft.com/office/drawing/2014/main" id="{5E73698F-8FF5-43D4-9283-B59C3936D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8" t="12940" r="33739" b="11278"/>
          <a:stretch/>
        </p:blipFill>
        <p:spPr>
          <a:xfrm>
            <a:off x="1407276" y="2622389"/>
            <a:ext cx="2416431" cy="402049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BD4BA9-49AE-8F76-50F0-5208ED56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39" y="774031"/>
            <a:ext cx="7923535" cy="2129586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Alexandria Black"/>
                <a:cs typeface="Alexandria"/>
              </a:rPr>
              <a:t>Financial metrics</a:t>
            </a:r>
            <a:br>
              <a:rPr lang="en-US" sz="5400" b="1" dirty="0">
                <a:solidFill>
                  <a:srgbClr val="FFFFFF"/>
                </a:solidFill>
                <a:latin typeface="Alexandria Black"/>
                <a:cs typeface="Alexandria"/>
              </a:rPr>
            </a:br>
            <a:r>
              <a:rPr lang="en-US" sz="3200" b="1" dirty="0">
                <a:solidFill>
                  <a:srgbClr val="FFFFFF"/>
                </a:solidFill>
                <a:latin typeface="Alexandria Black"/>
                <a:cs typeface="Alexandria"/>
              </a:rPr>
              <a:t>Burn rate and runway</a:t>
            </a:r>
            <a:endParaRPr lang="en-US" sz="5400" b="1" dirty="0">
              <a:solidFill>
                <a:srgbClr val="FFFFFF"/>
              </a:solidFill>
              <a:latin typeface="Alexandria Black"/>
              <a:cs typeface="Alexandria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8C01155-87DD-20A7-A276-10110B38650E}"/>
              </a:ext>
            </a:extLst>
          </p:cNvPr>
          <p:cNvSpPr txBox="1"/>
          <p:nvPr/>
        </p:nvSpPr>
        <p:spPr>
          <a:xfrm>
            <a:off x="5214503" y="3917542"/>
            <a:ext cx="5994666" cy="2396352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Burn rate </a:t>
            </a:r>
            <a:br>
              <a:rPr lang="hu-HU" sz="2400" b="1" dirty="0"/>
            </a:br>
            <a:r>
              <a:rPr lang="en-US" sz="2400" dirty="0">
                <a:solidFill>
                  <a:schemeClr val="bg1"/>
                </a:solidFill>
              </a:rPr>
              <a:t>= (€</a:t>
            </a:r>
            <a:r>
              <a:rPr lang="hu-HU" sz="24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00</a:t>
            </a:r>
            <a:r>
              <a:rPr lang="hu-HU" sz="2400" dirty="0">
                <a:solidFill>
                  <a:schemeClr val="bg1"/>
                </a:solidFill>
              </a:rPr>
              <a:t>,</a:t>
            </a:r>
            <a:r>
              <a:rPr lang="en-US" sz="2400" dirty="0">
                <a:solidFill>
                  <a:schemeClr val="bg1"/>
                </a:solidFill>
              </a:rPr>
              <a:t>000 + €</a:t>
            </a:r>
            <a:r>
              <a:rPr lang="hu-HU" sz="2400" dirty="0">
                <a:solidFill>
                  <a:schemeClr val="bg1"/>
                </a:solidFill>
              </a:rPr>
              <a:t>1</a:t>
            </a:r>
            <a:r>
              <a:rPr lang="en-US" sz="2400" dirty="0">
                <a:solidFill>
                  <a:schemeClr val="bg1"/>
                </a:solidFill>
              </a:rPr>
              <a:t>00</a:t>
            </a:r>
            <a:r>
              <a:rPr lang="hu-HU" sz="2400" dirty="0">
                <a:solidFill>
                  <a:schemeClr val="bg1"/>
                </a:solidFill>
              </a:rPr>
              <a:t>,</a:t>
            </a:r>
            <a:r>
              <a:rPr lang="en-US" sz="2400" dirty="0">
                <a:solidFill>
                  <a:schemeClr val="bg1"/>
                </a:solidFill>
              </a:rPr>
              <a:t>000 + €</a:t>
            </a:r>
            <a:r>
              <a:rPr lang="hu-HU" sz="2400" dirty="0">
                <a:solidFill>
                  <a:schemeClr val="bg1"/>
                </a:solidFill>
              </a:rPr>
              <a:t>5</a:t>
            </a:r>
            <a:r>
              <a:rPr lang="en-US" sz="2400" dirty="0">
                <a:solidFill>
                  <a:schemeClr val="bg1"/>
                </a:solidFill>
              </a:rPr>
              <a:t>0</a:t>
            </a:r>
            <a:r>
              <a:rPr lang="hu-HU" sz="2400" dirty="0">
                <a:solidFill>
                  <a:schemeClr val="bg1"/>
                </a:solidFill>
              </a:rPr>
              <a:t>,</a:t>
            </a:r>
            <a:r>
              <a:rPr lang="en-US" sz="2400" dirty="0">
                <a:solidFill>
                  <a:schemeClr val="bg1"/>
                </a:solidFill>
              </a:rPr>
              <a:t>000)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12 </a:t>
            </a:r>
            <a:br>
              <a:rPr lang="hu-HU" sz="2400" dirty="0"/>
            </a:br>
            <a:r>
              <a:rPr lang="en-US" sz="2400" dirty="0">
                <a:solidFill>
                  <a:schemeClr val="bg1"/>
                </a:solidFill>
              </a:rPr>
              <a:t>= €</a:t>
            </a:r>
            <a:r>
              <a:rPr lang="hu-HU" sz="2400" dirty="0">
                <a:solidFill>
                  <a:schemeClr val="bg1"/>
                </a:solidFill>
              </a:rPr>
              <a:t>37,500 /</a:t>
            </a:r>
            <a:r>
              <a:rPr lang="en-US" sz="2400" dirty="0">
                <a:solidFill>
                  <a:schemeClr val="bg1"/>
                </a:solidFill>
              </a:rPr>
              <a:t> month</a:t>
            </a:r>
            <a:br>
              <a:rPr lang="hu-HU" sz="2400" dirty="0"/>
            </a:b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Runway </a:t>
            </a:r>
            <a:br>
              <a:rPr lang="hu-HU" sz="2400" dirty="0"/>
            </a:br>
            <a:r>
              <a:rPr lang="en-US" sz="2400" dirty="0">
                <a:solidFill>
                  <a:schemeClr val="bg1"/>
                </a:solidFill>
              </a:rPr>
              <a:t>=  €1</a:t>
            </a:r>
            <a:r>
              <a:rPr lang="hu-HU" sz="2400" dirty="0">
                <a:solidFill>
                  <a:schemeClr val="bg1"/>
                </a:solidFill>
              </a:rPr>
              <a:t>,</a:t>
            </a:r>
            <a:r>
              <a:rPr lang="en-US" sz="2400" dirty="0">
                <a:solidFill>
                  <a:schemeClr val="bg1"/>
                </a:solidFill>
              </a:rPr>
              <a:t>000</a:t>
            </a:r>
            <a:r>
              <a:rPr lang="hu-HU" sz="2400" dirty="0">
                <a:solidFill>
                  <a:schemeClr val="bg1"/>
                </a:solidFill>
              </a:rPr>
              <a:t>,</a:t>
            </a:r>
            <a:r>
              <a:rPr lang="en-US" sz="2400" dirty="0">
                <a:solidFill>
                  <a:schemeClr val="bg1"/>
                </a:solidFill>
              </a:rPr>
              <a:t>000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37,500€ = </a:t>
            </a:r>
            <a:r>
              <a:rPr lang="hu-HU" sz="2400" dirty="0">
                <a:solidFill>
                  <a:schemeClr val="bg1"/>
                </a:solidFill>
              </a:rPr>
              <a:t>26</a:t>
            </a:r>
            <a:r>
              <a:rPr lang="en-US" sz="2400" dirty="0">
                <a:solidFill>
                  <a:schemeClr val="bg1"/>
                </a:solidFill>
              </a:rPr>
              <a:t> months</a:t>
            </a:r>
            <a:r>
              <a:rPr lang="hu-HU" sz="2400" baseline="30000" dirty="0">
                <a:solidFill>
                  <a:schemeClr val="bg1"/>
                </a:solidFill>
              </a:rPr>
              <a:t>*</a:t>
            </a:r>
            <a:br>
              <a:rPr lang="hu-HU" sz="2400" dirty="0">
                <a:solidFill>
                  <a:schemeClr val="bg1"/>
                </a:solidFill>
              </a:rPr>
            </a:br>
            <a:br>
              <a:rPr lang="hu-HU" sz="2400" dirty="0">
                <a:solidFill>
                  <a:schemeClr val="bg1"/>
                </a:solidFill>
              </a:rPr>
            </a:br>
            <a:r>
              <a:rPr lang="hu-HU" sz="1700" i="1" dirty="0">
                <a:solidFill>
                  <a:schemeClr val="bg1"/>
                </a:solidFill>
              </a:rPr>
              <a:t>*</a:t>
            </a:r>
            <a:r>
              <a:rPr lang="hu-HU" sz="1700" i="1" dirty="0" err="1">
                <a:solidFill>
                  <a:schemeClr val="bg1"/>
                </a:solidFill>
              </a:rPr>
              <a:t>Due</a:t>
            </a:r>
            <a:r>
              <a:rPr lang="hu-HU" sz="1700" i="1" dirty="0">
                <a:solidFill>
                  <a:schemeClr val="bg1"/>
                </a:solidFill>
              </a:rPr>
              <a:t> </a:t>
            </a:r>
            <a:r>
              <a:rPr lang="hu-HU" sz="1700" i="1" dirty="0" err="1">
                <a:solidFill>
                  <a:schemeClr val="bg1"/>
                </a:solidFill>
              </a:rPr>
              <a:t>to</a:t>
            </a:r>
            <a:r>
              <a:rPr lang="hu-HU" sz="1700" i="1" dirty="0">
                <a:solidFill>
                  <a:schemeClr val="bg1"/>
                </a:solidFill>
              </a:rPr>
              <a:t> </a:t>
            </a:r>
            <a:r>
              <a:rPr lang="hu-HU" sz="1700" i="1" dirty="0" err="1">
                <a:solidFill>
                  <a:schemeClr val="bg1"/>
                </a:solidFill>
              </a:rPr>
              <a:t>the</a:t>
            </a:r>
            <a:r>
              <a:rPr lang="hu-HU" sz="1700" i="1" dirty="0">
                <a:solidFill>
                  <a:schemeClr val="bg1"/>
                </a:solidFill>
              </a:rPr>
              <a:t> </a:t>
            </a:r>
            <a:r>
              <a:rPr lang="hu-HU" sz="1700" i="1" dirty="0" err="1">
                <a:solidFill>
                  <a:schemeClr val="bg1"/>
                </a:solidFill>
              </a:rPr>
              <a:t>initial</a:t>
            </a:r>
            <a:r>
              <a:rPr lang="hu-HU" sz="1700" i="1" dirty="0">
                <a:solidFill>
                  <a:schemeClr val="bg1"/>
                </a:solidFill>
              </a:rPr>
              <a:t> </a:t>
            </a:r>
            <a:r>
              <a:rPr lang="hu-HU" sz="1700" i="1" dirty="0" err="1">
                <a:solidFill>
                  <a:schemeClr val="bg1"/>
                </a:solidFill>
              </a:rPr>
              <a:t>angels</a:t>
            </a:r>
            <a:r>
              <a:rPr lang="hu-HU" sz="1700" i="1" dirty="0">
                <a:solidFill>
                  <a:schemeClr val="bg1"/>
                </a:solidFill>
              </a:rPr>
              <a:t> </a:t>
            </a:r>
            <a:r>
              <a:rPr lang="hu-HU" sz="1700" i="1" dirty="0" err="1">
                <a:solidFill>
                  <a:schemeClr val="bg1"/>
                </a:solidFill>
              </a:rPr>
              <a:t>investor</a:t>
            </a:r>
            <a:r>
              <a:rPr lang="hu-HU" sz="1700" i="1" dirty="0">
                <a:solidFill>
                  <a:schemeClr val="bg1"/>
                </a:solidFill>
              </a:rPr>
              <a:t> and </a:t>
            </a:r>
            <a:r>
              <a:rPr lang="hu-HU" sz="1700" i="1" dirty="0" err="1">
                <a:solidFill>
                  <a:schemeClr val="bg1"/>
                </a:solidFill>
              </a:rPr>
              <a:t>incubator</a:t>
            </a:r>
            <a:r>
              <a:rPr lang="hu-HU" sz="1700" i="1" dirty="0">
                <a:solidFill>
                  <a:schemeClr val="bg1"/>
                </a:solidFill>
              </a:rPr>
              <a:t> </a:t>
            </a:r>
            <a:r>
              <a:rPr lang="hu-HU" sz="1700" i="1" dirty="0" err="1">
                <a:solidFill>
                  <a:schemeClr val="bg1"/>
                </a:solidFill>
              </a:rPr>
              <a:t>programmes</a:t>
            </a:r>
            <a:r>
              <a:rPr lang="hu-HU" sz="1700" i="1" dirty="0">
                <a:solidFill>
                  <a:schemeClr val="bg1"/>
                </a:solidFill>
              </a:rPr>
              <a:t> </a:t>
            </a:r>
            <a:endParaRPr lang="en-US" sz="1700" i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E19A76FE-25D5-B8C4-6397-A3141EEF3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54531"/>
              </p:ext>
            </p:extLst>
          </p:nvPr>
        </p:nvGraphicFramePr>
        <p:xfrm>
          <a:off x="5314765" y="2228252"/>
          <a:ext cx="5318357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6752">
                  <a:extLst>
                    <a:ext uri="{9D8B030D-6E8A-4147-A177-3AD203B41FA5}">
                      <a16:colId xmlns:a16="http://schemas.microsoft.com/office/drawing/2014/main" val="3131445586"/>
                    </a:ext>
                  </a:extLst>
                </a:gridCol>
                <a:gridCol w="2161605">
                  <a:extLst>
                    <a:ext uri="{9D8B030D-6E8A-4147-A177-3AD203B41FA5}">
                      <a16:colId xmlns:a16="http://schemas.microsoft.com/office/drawing/2014/main" val="3504296972"/>
                    </a:ext>
                  </a:extLst>
                </a:gridCol>
              </a:tblGrid>
              <a:tr h="354717">
                <a:tc>
                  <a:txBody>
                    <a:bodyPr/>
                    <a:lstStyle/>
                    <a:p>
                      <a:pPr rtl="0" fontAlgn="base"/>
                      <a:r>
                        <a:rPr lang="hu-HU" sz="2200" b="1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Development</a:t>
                      </a:r>
                      <a:r>
                        <a:rPr lang="hu-HU" sz="2200" b="1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hu-HU" sz="3300" b="1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2238" marR="122238" marT="83820" marB="838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hu-HU" sz="22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€</a:t>
                      </a:r>
                      <a:r>
                        <a:rPr lang="hu-HU" sz="2200" b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200,000 </a:t>
                      </a:r>
                      <a:r>
                        <a:rPr lang="hu-HU" sz="2200" b="1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hu-HU" sz="3300" b="1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2238" marR="122238" marT="83820" marB="838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784328"/>
                  </a:ext>
                </a:extLst>
              </a:tr>
              <a:tr h="460500">
                <a:tc>
                  <a:txBody>
                    <a:bodyPr/>
                    <a:lstStyle/>
                    <a:p>
                      <a:pPr rtl="0" fontAlgn="base"/>
                      <a:r>
                        <a:rPr lang="hu-HU" sz="2200" b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Marketing </a:t>
                      </a:r>
                      <a:endParaRPr lang="hu-HU" sz="3300" b="1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2238" marR="122238" marT="83820" marB="838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hu-HU" sz="22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€</a:t>
                      </a:r>
                      <a:r>
                        <a:rPr lang="hu-HU" sz="2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100,000 </a:t>
                      </a:r>
                      <a:endParaRPr lang="hu-HU" sz="3300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2238" marR="122238" marT="83820" marB="838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471451"/>
                  </a:ext>
                </a:extLst>
              </a:tr>
              <a:tr h="460500">
                <a:tc>
                  <a:txBody>
                    <a:bodyPr/>
                    <a:lstStyle/>
                    <a:p>
                      <a:pPr rtl="0" fontAlgn="base"/>
                      <a:r>
                        <a:rPr lang="hu-HU" sz="2200" b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Office and servers </a:t>
                      </a:r>
                      <a:endParaRPr lang="hu-HU" sz="3300" b="1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2238" marR="122238" marT="83820" marB="838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hu-HU" sz="22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€</a:t>
                      </a:r>
                      <a:r>
                        <a:rPr lang="hu-HU" sz="2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50,000 </a:t>
                      </a:r>
                      <a:endParaRPr lang="hu-HU" sz="3300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2238" marR="122238" marT="83820" marB="838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011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4563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holding a phone&#10;&#10;Description automatically generated">
            <a:extLst>
              <a:ext uri="{FF2B5EF4-FFF2-40B4-BE49-F238E27FC236}">
                <a16:creationId xmlns:a16="http://schemas.microsoft.com/office/drawing/2014/main" id="{315BF570-F357-773F-9F01-E9CE4369A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67" r="9092" b="16449"/>
          <a:stretch/>
        </p:blipFill>
        <p:spPr>
          <a:xfrm>
            <a:off x="409129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2E5A36-F0B6-FE0C-F694-3D35D788F3FE}"/>
              </a:ext>
            </a:extLst>
          </p:cNvPr>
          <p:cNvSpPr txBox="1">
            <a:spLocks/>
          </p:cNvSpPr>
          <p:nvPr/>
        </p:nvSpPr>
        <p:spPr>
          <a:xfrm>
            <a:off x="369826" y="644984"/>
            <a:ext cx="5973824" cy="15117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hu-HU" b="1">
              <a:solidFill>
                <a:srgbClr val="FFFFFF"/>
              </a:solidFill>
              <a:cs typeface="Alexandria"/>
            </a:endParaRPr>
          </a:p>
          <a:p>
            <a:pPr algn="l">
              <a:spcAft>
                <a:spcPts val="600"/>
              </a:spcAft>
            </a:pPr>
            <a:r>
              <a:rPr lang="hu-HU" sz="21600" b="1" err="1">
                <a:solidFill>
                  <a:srgbClr val="FFFFFF"/>
                </a:solidFill>
                <a:cs typeface="Alexandria"/>
              </a:rPr>
              <a:t>User</a:t>
            </a:r>
            <a:r>
              <a:rPr lang="hu-HU" sz="21600" b="1">
                <a:solidFill>
                  <a:srgbClr val="FFFFFF"/>
                </a:solidFill>
                <a:cs typeface="Alexandria"/>
              </a:rPr>
              <a:t> </a:t>
            </a:r>
            <a:r>
              <a:rPr lang="hu-HU" sz="21600" b="1" err="1">
                <a:solidFill>
                  <a:srgbClr val="FFFFFF"/>
                </a:solidFill>
                <a:cs typeface="Alexandria"/>
              </a:rPr>
              <a:t>metrics</a:t>
            </a:r>
            <a:endParaRPr lang="en-US" sz="21600" b="1">
              <a:solidFill>
                <a:srgbClr val="FFFFFF"/>
              </a:solidFill>
              <a:cs typeface="Alexandria"/>
            </a:endParaRPr>
          </a:p>
          <a:p>
            <a:pPr algn="l">
              <a:spcAft>
                <a:spcPts val="600"/>
              </a:spcAft>
            </a:pPr>
            <a:r>
              <a:rPr lang="hu-HU" sz="14400" b="1">
                <a:solidFill>
                  <a:srgbClr val="FFFFFF"/>
                </a:solidFill>
                <a:cs typeface="Alexandria"/>
              </a:rPr>
              <a:t>K-</a:t>
            </a:r>
            <a:r>
              <a:rPr lang="hu-HU" sz="14400" b="1" err="1">
                <a:solidFill>
                  <a:srgbClr val="FFFFFF"/>
                </a:solidFill>
                <a:cs typeface="Alexandria"/>
              </a:rPr>
              <a:t>value</a:t>
            </a:r>
            <a:endParaRPr lang="en-US" sz="5600" b="1">
              <a:solidFill>
                <a:srgbClr val="FFFFFF"/>
              </a:solidFill>
              <a:cs typeface="Alexandri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ADCE6D-26CE-7377-F335-9E29167BB1C4}"/>
              </a:ext>
            </a:extLst>
          </p:cNvPr>
          <p:cNvSpPr txBox="1">
            <a:spLocks/>
          </p:cNvSpPr>
          <p:nvPr/>
        </p:nvSpPr>
        <p:spPr>
          <a:xfrm>
            <a:off x="476081" y="-507395"/>
            <a:ext cx="580483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00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1E97A74-964A-1C59-318B-C25CEBDF9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291403"/>
              </p:ext>
            </p:extLst>
          </p:nvPr>
        </p:nvGraphicFramePr>
        <p:xfrm>
          <a:off x="476081" y="2762250"/>
          <a:ext cx="6172369" cy="3508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2139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05F4-FD1D-9E78-8C28-9225EE5F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87"/>
            <a:ext cx="10515600" cy="1325563"/>
          </a:xfrm>
        </p:spPr>
        <p:txBody>
          <a:bodyPr/>
          <a:lstStyle/>
          <a:p>
            <a:r>
              <a:rPr lang="hu-HU" b="1" err="1"/>
              <a:t>Predicted</a:t>
            </a:r>
            <a:r>
              <a:rPr lang="hu-HU" b="1" baseline="0"/>
              <a:t> </a:t>
            </a:r>
            <a:r>
              <a:rPr lang="hu-HU" b="1" baseline="0" err="1"/>
              <a:t>growth</a:t>
            </a:r>
            <a:r>
              <a:rPr lang="hu-HU" b="1" baseline="0"/>
              <a:t> </a:t>
            </a:r>
            <a:r>
              <a:rPr lang="hu-HU" b="1" baseline="0" err="1"/>
              <a:t>value</a:t>
            </a:r>
            <a:endParaRPr lang="hu-HU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37F5352-B692-A5B0-F915-0218BEA19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4194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2CCAAC-E19C-8E0D-C547-547BAA38603C}"/>
              </a:ext>
            </a:extLst>
          </p:cNvPr>
          <p:cNvCxnSpPr>
            <a:cxnSpLocks/>
          </p:cNvCxnSpPr>
          <p:nvPr/>
        </p:nvCxnSpPr>
        <p:spPr>
          <a:xfrm>
            <a:off x="4273550" y="1974850"/>
            <a:ext cx="0" cy="3863181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A0A3430B-9999-B7C7-E33D-0228745610FF}"/>
              </a:ext>
            </a:extLst>
          </p:cNvPr>
          <p:cNvSpPr txBox="1">
            <a:spLocks/>
          </p:cNvSpPr>
          <p:nvPr/>
        </p:nvSpPr>
        <p:spPr>
          <a:xfrm>
            <a:off x="4273550" y="1901825"/>
            <a:ext cx="3981450" cy="784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600"/>
              <a:t>K-</a:t>
            </a:r>
            <a:r>
              <a:rPr lang="hu-HU" sz="1600" err="1"/>
              <a:t>value</a:t>
            </a:r>
            <a:r>
              <a:rPr lang="hu-HU" sz="1600"/>
              <a:t> </a:t>
            </a:r>
            <a:r>
              <a:rPr lang="hu-HU" sz="1600" err="1"/>
              <a:t>decreased</a:t>
            </a:r>
            <a:br>
              <a:rPr lang="hu-HU" sz="1600"/>
            </a:br>
            <a:r>
              <a:rPr lang="hu-HU" sz="1600" err="1"/>
              <a:t>Virality</a:t>
            </a:r>
            <a:r>
              <a:rPr lang="hu-HU" sz="1600"/>
              <a:t> is over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8EE303-081C-9A67-A075-136253B1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86" y="3633019"/>
            <a:ext cx="336320" cy="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94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2E5A36-F0B6-FE0C-F694-3D35D788F3FE}"/>
              </a:ext>
            </a:extLst>
          </p:cNvPr>
          <p:cNvSpPr txBox="1">
            <a:spLocks/>
          </p:cNvSpPr>
          <p:nvPr/>
        </p:nvSpPr>
        <p:spPr>
          <a:xfrm>
            <a:off x="362118" y="257755"/>
            <a:ext cx="5918795" cy="5567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6600" b="1" kern="1200">
                <a:latin typeface="+mj-lt"/>
                <a:ea typeface="+mj-ea"/>
                <a:cs typeface="+mj-cs"/>
              </a:rPr>
              <a:t>User metrics</a:t>
            </a:r>
            <a:br>
              <a:rPr lang="en-US" sz="5200" b="1" kern="1200"/>
            </a:br>
            <a:r>
              <a:rPr lang="en-US" sz="2800" b="1" kern="1200">
                <a:latin typeface="+mj-lt"/>
                <a:ea typeface="+mj-ea"/>
                <a:cs typeface="+mj-cs"/>
              </a:rPr>
              <a:t>Churn</a:t>
            </a:r>
            <a:r>
              <a:rPr lang="hu-HU" sz="2800" b="1" kern="1200">
                <a:latin typeface="+mj-lt"/>
                <a:ea typeface="+mj-ea"/>
                <a:cs typeface="+mj-cs"/>
              </a:rPr>
              <a:t> </a:t>
            </a:r>
            <a:r>
              <a:rPr lang="hu-HU" sz="2800" b="1" kern="1200" err="1">
                <a:latin typeface="+mj-lt"/>
                <a:ea typeface="+mj-ea"/>
                <a:cs typeface="+mj-cs"/>
              </a:rPr>
              <a:t>rate</a:t>
            </a:r>
            <a:r>
              <a:rPr lang="hu-HU" sz="2800" b="1" kern="1200">
                <a:latin typeface="+mj-lt"/>
                <a:ea typeface="+mj-ea"/>
                <a:cs typeface="+mj-cs"/>
              </a:rPr>
              <a:t> </a:t>
            </a:r>
            <a:r>
              <a:rPr lang="en-US" sz="2800" b="1"/>
              <a:t>(monthly)</a:t>
            </a:r>
            <a:endParaRPr lang="en-US" sz="4000" b="1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ADCE6D-26CE-7377-F335-9E29167BB1C4}"/>
              </a:ext>
            </a:extLst>
          </p:cNvPr>
          <p:cNvSpPr txBox="1">
            <a:spLocks/>
          </p:cNvSpPr>
          <p:nvPr/>
        </p:nvSpPr>
        <p:spPr>
          <a:xfrm>
            <a:off x="476081" y="-507395"/>
            <a:ext cx="580483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00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1E97A74-964A-1C59-318B-C25CEBDF9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7426669"/>
              </p:ext>
            </p:extLst>
          </p:nvPr>
        </p:nvGraphicFramePr>
        <p:xfrm>
          <a:off x="7107172" y="820464"/>
          <a:ext cx="8035798" cy="565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29DAFE-2D9E-7B43-768D-B6DAED15FFD7}"/>
              </a:ext>
            </a:extLst>
          </p:cNvPr>
          <p:cNvCxnSpPr>
            <a:cxnSpLocks/>
          </p:cNvCxnSpPr>
          <p:nvPr/>
        </p:nvCxnSpPr>
        <p:spPr>
          <a:xfrm flipH="1">
            <a:off x="7107172" y="3654389"/>
            <a:ext cx="5339586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97200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12E5A36-F0B6-FE0C-F694-3D35D788F3FE}"/>
              </a:ext>
            </a:extLst>
          </p:cNvPr>
          <p:cNvSpPr txBox="1">
            <a:spLocks/>
          </p:cNvSpPr>
          <p:nvPr/>
        </p:nvSpPr>
        <p:spPr>
          <a:xfrm>
            <a:off x="362118" y="257756"/>
            <a:ext cx="5918795" cy="204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6600" b="1" kern="1200">
                <a:latin typeface="+mj-lt"/>
                <a:ea typeface="+mj-ea"/>
                <a:cs typeface="+mj-cs"/>
              </a:rPr>
              <a:t>UA</a:t>
            </a:r>
            <a:r>
              <a:rPr lang="en-US" sz="6600" b="1" kern="1200">
                <a:latin typeface="+mj-lt"/>
                <a:ea typeface="+mj-ea"/>
                <a:cs typeface="+mj-cs"/>
              </a:rPr>
              <a:t> metrics</a:t>
            </a:r>
            <a:br>
              <a:rPr lang="en-US" sz="5200" b="1" kern="1200"/>
            </a:br>
            <a:r>
              <a:rPr lang="hu-HU" sz="2800" b="1" kern="1200">
                <a:latin typeface="+mj-lt"/>
                <a:ea typeface="+mj-ea"/>
                <a:cs typeface="+mj-cs"/>
              </a:rPr>
              <a:t>Net </a:t>
            </a:r>
            <a:r>
              <a:rPr lang="hu-HU" sz="2800" b="1" kern="1200" err="1">
                <a:latin typeface="+mj-lt"/>
                <a:ea typeface="+mj-ea"/>
                <a:cs typeface="+mj-cs"/>
              </a:rPr>
              <a:t>Promoter</a:t>
            </a:r>
            <a:r>
              <a:rPr lang="hu-HU" sz="2800" b="1" kern="1200">
                <a:latin typeface="+mj-lt"/>
                <a:ea typeface="+mj-ea"/>
                <a:cs typeface="+mj-cs"/>
              </a:rPr>
              <a:t> </a:t>
            </a:r>
            <a:r>
              <a:rPr lang="hu-HU" sz="2800" b="1" kern="1200" err="1">
                <a:latin typeface="+mj-lt"/>
                <a:ea typeface="+mj-ea"/>
                <a:cs typeface="+mj-cs"/>
              </a:rPr>
              <a:t>Score</a:t>
            </a:r>
            <a:endParaRPr lang="hu-HU" sz="2800" b="1" kern="1200">
              <a:latin typeface="+mj-lt"/>
              <a:ea typeface="+mj-ea"/>
              <a:cs typeface="+mj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ADCE6D-26CE-7377-F335-9E29167BB1C4}"/>
              </a:ext>
            </a:extLst>
          </p:cNvPr>
          <p:cNvSpPr txBox="1">
            <a:spLocks/>
          </p:cNvSpPr>
          <p:nvPr/>
        </p:nvSpPr>
        <p:spPr>
          <a:xfrm>
            <a:off x="476081" y="-507395"/>
            <a:ext cx="580483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0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8" name="Picture 4" descr="What is a Good Net Promoter Score? (2023 NPS Benchmark)">
            <a:extLst>
              <a:ext uri="{FF2B5EF4-FFF2-40B4-BE49-F238E27FC236}">
                <a16:creationId xmlns:a16="http://schemas.microsoft.com/office/drawing/2014/main" id="{2F1AD41F-1D68-F436-80CD-142EE2D28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6" b="17154"/>
          <a:stretch/>
        </p:blipFill>
        <p:spPr bwMode="auto">
          <a:xfrm>
            <a:off x="362118" y="2483691"/>
            <a:ext cx="11511434" cy="39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2B1863-FF17-03D5-8573-544403DDE9B1}"/>
              </a:ext>
            </a:extLst>
          </p:cNvPr>
          <p:cNvSpPr txBox="1"/>
          <p:nvPr/>
        </p:nvSpPr>
        <p:spPr>
          <a:xfrm>
            <a:off x="5149483" y="885447"/>
            <a:ext cx="668039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hu-HU" sz="2400"/>
              <a:t>65% </a:t>
            </a:r>
            <a:r>
              <a:rPr lang="hu-HU" sz="2400" err="1"/>
              <a:t>promoters</a:t>
            </a:r>
            <a:r>
              <a:rPr lang="hu-HU" sz="2400"/>
              <a:t> – 10% </a:t>
            </a:r>
            <a:r>
              <a:rPr lang="hu-HU" sz="2400" err="1"/>
              <a:t>detractors</a:t>
            </a:r>
            <a:br>
              <a:rPr lang="hu-HU" sz="2400"/>
            </a:br>
            <a:r>
              <a:rPr lang="hu-HU" sz="2400" b="1"/>
              <a:t>= </a:t>
            </a:r>
            <a:r>
              <a:rPr lang="hu-HU" sz="4000" b="1"/>
              <a:t>NPS 55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189561889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Alexandria">
      <a:majorFont>
        <a:latin typeface="Alexandria Black"/>
        <a:ea typeface=""/>
        <a:cs typeface=""/>
      </a:majorFont>
      <a:minorFont>
        <a:latin typeface="Alexandr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FC8AF22873F04C9CFFA6EA12602AEE" ma:contentTypeVersion="12" ma:contentTypeDescription="Create a new document." ma:contentTypeScope="" ma:versionID="01bba79af09e851da70e21daa3bf310d">
  <xsd:schema xmlns:xsd="http://www.w3.org/2001/XMLSchema" xmlns:xs="http://www.w3.org/2001/XMLSchema" xmlns:p="http://schemas.microsoft.com/office/2006/metadata/properties" xmlns:ns2="8e92aef4-0fa1-4976-b763-6362db3671af" xmlns:ns3="2ceba3b8-98f5-42ea-a6fe-c5e4d0c34a9e" targetNamespace="http://schemas.microsoft.com/office/2006/metadata/properties" ma:root="true" ma:fieldsID="b91d41df77f5feb684d564a3c3e84e81" ns2:_="" ns3:_="">
    <xsd:import namespace="8e92aef4-0fa1-4976-b763-6362db3671af"/>
    <xsd:import namespace="2ceba3b8-98f5-42ea-a6fe-c5e4d0c34a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2aef4-0fa1-4976-b763-6362db3671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4308edd-cbe0-477a-9645-3c56fd718a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ba3b8-98f5-42ea-a6fe-c5e4d0c34a9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8d215a9-bbe5-4f81-bc41-136e3a8729bb}" ma:internalName="TaxCatchAll" ma:showField="CatchAllData" ma:web="2ceba3b8-98f5-42ea-a6fe-c5e4d0c34a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e92aef4-0fa1-4976-b763-6362db3671af">
      <Terms xmlns="http://schemas.microsoft.com/office/infopath/2007/PartnerControls"/>
    </lcf76f155ced4ddcb4097134ff3c332f>
    <TaxCatchAll xmlns="2ceba3b8-98f5-42ea-a6fe-c5e4d0c34a9e" xsi:nil="true"/>
  </documentManagement>
</p:properties>
</file>

<file path=customXml/itemProps1.xml><?xml version="1.0" encoding="utf-8"?>
<ds:datastoreItem xmlns:ds="http://schemas.openxmlformats.org/officeDocument/2006/customXml" ds:itemID="{047F2A15-B2EA-421D-A8F9-C9296581EC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83B1CF-B141-4A0D-BE63-8B9AC82B0D80}"/>
</file>

<file path=customXml/itemProps3.xml><?xml version="1.0" encoding="utf-8"?>
<ds:datastoreItem xmlns:ds="http://schemas.openxmlformats.org/officeDocument/2006/customXml" ds:itemID="{A732EE10-D2BA-4110-B30F-719C6A2B4970}">
  <ds:schemaRefs>
    <ds:schemaRef ds:uri="http://purl.org/dc/dcmitype/"/>
    <ds:schemaRef ds:uri="http://www.w3.org/XML/1998/namespace"/>
    <ds:schemaRef ds:uri="http://purl.org/dc/terms/"/>
    <ds:schemaRef ds:uri="8e92aef4-0fa1-4976-b763-6362db3671af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ceba3b8-98f5-42ea-a6fe-c5e4d0c34a9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342</Words>
  <Application>Microsoft Office PowerPoint</Application>
  <PresentationFormat>Widescreen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Alexandria</vt:lpstr>
      <vt:lpstr>Alexandria Black</vt:lpstr>
      <vt:lpstr>Arial</vt:lpstr>
      <vt:lpstr>Calibri</vt:lpstr>
      <vt:lpstr>Calibri Light</vt:lpstr>
      <vt:lpstr>Office Theme</vt:lpstr>
      <vt:lpstr>Office Theme</vt:lpstr>
      <vt:lpstr>PowerPoint Presentation</vt:lpstr>
      <vt:lpstr>The solution</vt:lpstr>
      <vt:lpstr>Market analysis</vt:lpstr>
      <vt:lpstr>Financial metrics  Revenue run rate</vt:lpstr>
      <vt:lpstr>Financial metrics Burn rate and runway</vt:lpstr>
      <vt:lpstr>PowerPoint Presentation</vt:lpstr>
      <vt:lpstr>Predicted growth value</vt:lpstr>
      <vt:lpstr>PowerPoint Presentation</vt:lpstr>
      <vt:lpstr>PowerPoint Presentation</vt:lpstr>
      <vt:lpstr>Market metrics Total addressable market</vt:lpstr>
      <vt:lpstr>Sales metrics Magic number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Glocery App</dc:title>
  <dc:creator>Dienes Ádám</dc:creator>
  <cp:lastModifiedBy>Dienes Ádám</cp:lastModifiedBy>
  <cp:revision>3</cp:revision>
  <dcterms:created xsi:type="dcterms:W3CDTF">2023-11-29T20:17:51Z</dcterms:created>
  <dcterms:modified xsi:type="dcterms:W3CDTF">2024-03-26T10:45:44Z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0x01010057FC8AF22873F04C9CFFA6EA12602AEE</vt:lpwstr>
  </property>
  <property fmtid="{D5CDD505-2E9C-101B-9397-08002B2CF9AE}" pid="3" name="MediaServiceImageTags">
    <vt:lpwstr/>
  </property>
</Properties>
</file>